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1AA74-7A24-45D8-82ED-D3D6BF7CE754}" v="470" dt="2023-03-20T01:48:01.669"/>
    <p1510:client id="{6CF5B31A-0821-4E9E-A8A6-E113A9AA5507}" v="57" dt="2023-03-20T00:32:53.420"/>
    <p1510:client id="{79539D74-4ECB-4E11-A59B-B07C57411CA9}" v="29" dt="2023-03-20T00:25:24.658"/>
    <p1510:client id="{C74730E2-2280-4C75-9946-C1052E85D79E}" v="1" dt="2023-03-20T01:53:2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les Alexandre" userId="6ae200f01341774a" providerId="Windows Live" clId="Web-{6CF5B31A-0821-4E9E-A8A6-E113A9AA5507}"/>
    <pc:docChg chg="addSld delSld modSld">
      <pc:chgData name="Thales Alexandre" userId="6ae200f01341774a" providerId="Windows Live" clId="Web-{6CF5B31A-0821-4E9E-A8A6-E113A9AA5507}" dt="2023-03-20T00:32:53.420" v="47" actId="14100"/>
      <pc:docMkLst>
        <pc:docMk/>
      </pc:docMkLst>
      <pc:sldChg chg="modSp delAnim modAnim">
        <pc:chgData name="Thales Alexandre" userId="6ae200f01341774a" providerId="Windows Live" clId="Web-{6CF5B31A-0821-4E9E-A8A6-E113A9AA5507}" dt="2023-03-20T00:32:53.420" v="47" actId="14100"/>
        <pc:sldMkLst>
          <pc:docMk/>
          <pc:sldMk cId="2210866551" sldId="256"/>
        </pc:sldMkLst>
        <pc:spChg chg="mod">
          <ac:chgData name="Thales Alexandre" userId="6ae200f01341774a" providerId="Windows Live" clId="Web-{6CF5B31A-0821-4E9E-A8A6-E113A9AA5507}" dt="2023-03-20T00:32:53.420" v="47" actId="14100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ales Alexandre" userId="6ae200f01341774a" providerId="Windows Live" clId="Web-{6CF5B31A-0821-4E9E-A8A6-E113A9AA5507}" dt="2023-03-20T00:32:11.309" v="45" actId="20577"/>
          <ac:spMkLst>
            <pc:docMk/>
            <pc:sldMk cId="2210866551" sldId="256"/>
            <ac:spMk id="3" creationId="{00000000-0000-0000-0000-000000000000}"/>
          </ac:spMkLst>
        </pc:spChg>
      </pc:sldChg>
      <pc:sldChg chg="addSp delSp modSp new mod modClrScheme chgLayout">
        <pc:chgData name="Thales Alexandre" userId="6ae200f01341774a" providerId="Windows Live" clId="Web-{6CF5B31A-0821-4E9E-A8A6-E113A9AA5507}" dt="2023-03-20T00:32:18.841" v="46" actId="20577"/>
        <pc:sldMkLst>
          <pc:docMk/>
          <pc:sldMk cId="2262832948" sldId="257"/>
        </pc:sldMkLst>
        <pc:spChg chg="del">
          <ac:chgData name="Thales Alexandre" userId="6ae200f01341774a" providerId="Windows Live" clId="Web-{6CF5B31A-0821-4E9E-A8A6-E113A9AA5507}" dt="2023-03-20T00:29:32.133" v="13"/>
          <ac:spMkLst>
            <pc:docMk/>
            <pc:sldMk cId="2262832948" sldId="257"/>
            <ac:spMk id="2" creationId="{D9D122D9-81B8-F613-A14B-8134DA2D7CF0}"/>
          </ac:spMkLst>
        </pc:spChg>
        <pc:spChg chg="del">
          <ac:chgData name="Thales Alexandre" userId="6ae200f01341774a" providerId="Windows Live" clId="Web-{6CF5B31A-0821-4E9E-A8A6-E113A9AA5507}" dt="2023-03-20T00:29:33.836" v="14"/>
          <ac:spMkLst>
            <pc:docMk/>
            <pc:sldMk cId="2262832948" sldId="257"/>
            <ac:spMk id="3" creationId="{DD865489-86B7-5901-F168-5AD9CBFFC6D0}"/>
          </ac:spMkLst>
        </pc:spChg>
        <pc:spChg chg="add mod">
          <ac:chgData name="Thales Alexandre" userId="6ae200f01341774a" providerId="Windows Live" clId="Web-{6CF5B31A-0821-4E9E-A8A6-E113A9AA5507}" dt="2023-03-20T00:32:18.841" v="46" actId="20577"/>
          <ac:spMkLst>
            <pc:docMk/>
            <pc:sldMk cId="2262832948" sldId="257"/>
            <ac:spMk id="4" creationId="{8154489E-6150-7097-5F0A-AD2D4727642C}"/>
          </ac:spMkLst>
        </pc:spChg>
      </pc:sldChg>
      <pc:sldChg chg="delSp modSp new del mod modClrScheme chgLayout">
        <pc:chgData name="Thales Alexandre" userId="6ae200f01341774a" providerId="Windows Live" clId="Web-{6CF5B31A-0821-4E9E-A8A6-E113A9AA5507}" dt="2023-03-20T00:29:07.210" v="11"/>
        <pc:sldMkLst>
          <pc:docMk/>
          <pc:sldMk cId="2547053245" sldId="257"/>
        </pc:sldMkLst>
        <pc:spChg chg="mod ord">
          <ac:chgData name="Thales Alexandre" userId="6ae200f01341774a" providerId="Windows Live" clId="Web-{6CF5B31A-0821-4E9E-A8A6-E113A9AA5507}" dt="2023-03-20T00:29:02.304" v="9" actId="20577"/>
          <ac:spMkLst>
            <pc:docMk/>
            <pc:sldMk cId="2547053245" sldId="257"/>
            <ac:spMk id="2" creationId="{602414F6-EE8E-E62F-532C-0E1A51643827}"/>
          </ac:spMkLst>
        </pc:spChg>
        <pc:spChg chg="del">
          <ac:chgData name="Thales Alexandre" userId="6ae200f01341774a" providerId="Windows Live" clId="Web-{6CF5B31A-0821-4E9E-A8A6-E113A9AA5507}" dt="2023-03-20T00:28:49.850" v="5"/>
          <ac:spMkLst>
            <pc:docMk/>
            <pc:sldMk cId="2547053245" sldId="257"/>
            <ac:spMk id="3" creationId="{2BE624D1-3A60-D4D0-777E-753AF9EEE60C}"/>
          </ac:spMkLst>
        </pc:spChg>
      </pc:sldChg>
      <pc:sldChg chg="new del">
        <pc:chgData name="Thales Alexandre" userId="6ae200f01341774a" providerId="Windows Live" clId="Web-{6CF5B31A-0821-4E9E-A8A6-E113A9AA5507}" dt="2023-03-20T00:28:10.677" v="2"/>
        <pc:sldMkLst>
          <pc:docMk/>
          <pc:sldMk cId="1697679001" sldId="258"/>
        </pc:sldMkLst>
      </pc:sldChg>
      <pc:sldChg chg="new del">
        <pc:chgData name="Thales Alexandre" userId="6ae200f01341774a" providerId="Windows Live" clId="Web-{6CF5B31A-0821-4E9E-A8A6-E113A9AA5507}" dt="2023-03-20T00:29:05.851" v="10"/>
        <pc:sldMkLst>
          <pc:docMk/>
          <pc:sldMk cId="2831722215" sldId="258"/>
        </pc:sldMkLst>
      </pc:sldChg>
    </pc:docChg>
  </pc:docChgLst>
  <pc:docChgLst>
    <pc:chgData name="Thales Alexandre" userId="6ae200f01341774a" providerId="LiveId" clId="{C74730E2-2280-4C75-9946-C1052E85D79E}"/>
    <pc:docChg chg="undo custSel modSld">
      <pc:chgData name="Thales Alexandre" userId="6ae200f01341774a" providerId="LiveId" clId="{C74730E2-2280-4C75-9946-C1052E85D79E}" dt="2023-03-20T01:53:23.936" v="4"/>
      <pc:docMkLst>
        <pc:docMk/>
      </pc:docMkLst>
      <pc:sldChg chg="addSp delSp modSp mod">
        <pc:chgData name="Thales Alexandre" userId="6ae200f01341774a" providerId="LiveId" clId="{C74730E2-2280-4C75-9946-C1052E85D79E}" dt="2023-03-20T01:51:35.294" v="1" actId="26606"/>
        <pc:sldMkLst>
          <pc:docMk/>
          <pc:sldMk cId="2210866551" sldId="256"/>
        </pc:sldMkLst>
        <pc:spChg chg="mo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3" creationId="{00000000-0000-0000-0000-000000000000}"/>
          </ac:spMkLst>
        </pc:spChg>
        <pc:spChg chg="del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8" creationId="{0DBF1ABE-8590-450D-BB49-BDDCCF3EEA9E}"/>
          </ac:spMkLst>
        </pc:spChg>
        <pc:spChg chg="ad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20" creationId="{F3E416D2-D994-4F7A-8F62-B28B11BEBA65}"/>
          </ac:spMkLst>
        </pc:spChg>
        <pc:spChg chg="ad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22" creationId="{746D3498-BB0C-4BBC-957B-FC6466C8043A}"/>
          </ac:spMkLst>
        </pc:spChg>
        <pc:spChg chg="ad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24" creationId="{7539A79B-DFBA-4781-B0DE-4044B072261B}"/>
          </ac:spMkLst>
        </pc:spChg>
        <pc:spChg chg="add">
          <ac:chgData name="Thales Alexandre" userId="6ae200f01341774a" providerId="LiveId" clId="{C74730E2-2280-4C75-9946-C1052E85D79E}" dt="2023-03-20T01:51:35.294" v="1" actId="26606"/>
          <ac:spMkLst>
            <pc:docMk/>
            <pc:sldMk cId="2210866551" sldId="256"/>
            <ac:spMk id="26" creationId="{3D8EFB43-661E-4B15-BA65-39CC17EF7192}"/>
          </ac:spMkLst>
        </pc:spChg>
        <pc:grpChg chg="del">
          <ac:chgData name="Thales Alexandre" userId="6ae200f01341774a" providerId="LiveId" clId="{C74730E2-2280-4C75-9946-C1052E85D79E}" dt="2023-03-20T01:51:35.294" v="1" actId="26606"/>
          <ac:grpSpMkLst>
            <pc:docMk/>
            <pc:sldMk cId="2210866551" sldId="256"/>
            <ac:grpSpMk id="10" creationId="{BE312684-34E6-4414-83D2-62B3C76BC4D8}"/>
          </ac:grpSpMkLst>
        </pc:grpChg>
        <pc:picChg chg="add">
          <ac:chgData name="Thales Alexandre" userId="6ae200f01341774a" providerId="LiveId" clId="{C74730E2-2280-4C75-9946-C1052E85D79E}" dt="2023-03-20T01:51:35.294" v="1" actId="26606"/>
          <ac:picMkLst>
            <pc:docMk/>
            <pc:sldMk cId="2210866551" sldId="256"/>
            <ac:picMk id="16" creationId="{17165D1A-0491-1302-11D8-C190D22211D9}"/>
          </ac:picMkLst>
        </pc:picChg>
      </pc:sldChg>
      <pc:sldChg chg="modSp mod">
        <pc:chgData name="Thales Alexandre" userId="6ae200f01341774a" providerId="LiveId" clId="{C74730E2-2280-4C75-9946-C1052E85D79E}" dt="2023-03-20T01:51:15.231" v="0" actId="14100"/>
        <pc:sldMkLst>
          <pc:docMk/>
          <pc:sldMk cId="3856251960" sldId="258"/>
        </pc:sldMkLst>
        <pc:spChg chg="mod">
          <ac:chgData name="Thales Alexandre" userId="6ae200f01341774a" providerId="LiveId" clId="{C74730E2-2280-4C75-9946-C1052E85D79E}" dt="2023-03-20T01:51:15.231" v="0" actId="14100"/>
          <ac:spMkLst>
            <pc:docMk/>
            <pc:sldMk cId="3856251960" sldId="258"/>
            <ac:spMk id="5" creationId="{76F6EB04-EFD4-6FD2-AED2-D9946C2FEF19}"/>
          </ac:spMkLst>
        </pc:spChg>
      </pc:sldChg>
      <pc:sldChg chg="modSp mod">
        <pc:chgData name="Thales Alexandre" userId="6ae200f01341774a" providerId="LiveId" clId="{C74730E2-2280-4C75-9946-C1052E85D79E}" dt="2023-03-20T01:52:09.595" v="3" actId="14100"/>
        <pc:sldMkLst>
          <pc:docMk/>
          <pc:sldMk cId="4172836090" sldId="259"/>
        </pc:sldMkLst>
        <pc:spChg chg="mod">
          <ac:chgData name="Thales Alexandre" userId="6ae200f01341774a" providerId="LiveId" clId="{C74730E2-2280-4C75-9946-C1052E85D79E}" dt="2023-03-20T01:52:09.595" v="3" actId="14100"/>
          <ac:spMkLst>
            <pc:docMk/>
            <pc:sldMk cId="4172836090" sldId="259"/>
            <ac:spMk id="3" creationId="{869B4632-B92D-E3AE-E392-C11776C08F0A}"/>
          </ac:spMkLst>
        </pc:spChg>
      </pc:sldChg>
      <pc:sldChg chg="modAnim">
        <pc:chgData name="Thales Alexandre" userId="6ae200f01341774a" providerId="LiveId" clId="{C74730E2-2280-4C75-9946-C1052E85D79E}" dt="2023-03-20T01:53:23.936" v="4"/>
        <pc:sldMkLst>
          <pc:docMk/>
          <pc:sldMk cId="3707898566" sldId="262"/>
        </pc:sldMkLst>
      </pc:sldChg>
    </pc:docChg>
  </pc:docChgLst>
  <pc:docChgLst>
    <pc:chgData name="Thales Alexandre" userId="6ae200f01341774a" providerId="Windows Live" clId="Web-{79539D74-4ECB-4E11-A59B-B07C57411CA9}"/>
    <pc:docChg chg="modSld addMainMaster delMainMaster">
      <pc:chgData name="Thales Alexandre" userId="6ae200f01341774a" providerId="Windows Live" clId="Web-{79539D74-4ECB-4E11-A59B-B07C57411CA9}" dt="2023-03-20T00:25:23.096" v="28" actId="20577"/>
      <pc:docMkLst>
        <pc:docMk/>
      </pc:docMkLst>
      <pc:sldChg chg="addSp modSp mod setBg modClrScheme addAnim chgLayout">
        <pc:chgData name="Thales Alexandre" userId="6ae200f01341774a" providerId="Windows Live" clId="Web-{79539D74-4ECB-4E11-A59B-B07C57411CA9}" dt="2023-03-20T00:25:23.096" v="28" actId="20577"/>
        <pc:sldMkLst>
          <pc:docMk/>
          <pc:sldMk cId="2210866551" sldId="256"/>
        </pc:sldMkLst>
        <pc:spChg chg="mod">
          <ac:chgData name="Thales Alexandre" userId="6ae200f01341774a" providerId="Windows Live" clId="Web-{79539D74-4ECB-4E11-A59B-B07C57411CA9}" dt="2023-03-20T00:24:55.595" v="11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ales Alexandre" userId="6ae200f01341774a" providerId="Windows Live" clId="Web-{79539D74-4ECB-4E11-A59B-B07C57411CA9}" dt="2023-03-20T00:25:23.096" v="28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Thales Alexandre" userId="6ae200f01341774a" providerId="Windows Live" clId="Web-{79539D74-4ECB-4E11-A59B-B07C57411CA9}" dt="2023-03-20T00:24:55.595" v="11"/>
          <ac:spMkLst>
            <pc:docMk/>
            <pc:sldMk cId="2210866551" sldId="256"/>
            <ac:spMk id="8" creationId="{0DBF1ABE-8590-450D-BB49-BDDCCF3EEA9E}"/>
          </ac:spMkLst>
        </pc:spChg>
        <pc:grpChg chg="add">
          <ac:chgData name="Thales Alexandre" userId="6ae200f01341774a" providerId="Windows Live" clId="Web-{79539D74-4ECB-4E11-A59B-B07C57411CA9}" dt="2023-03-20T00:24:55.595" v="11"/>
          <ac:grpSpMkLst>
            <pc:docMk/>
            <pc:sldMk cId="2210866551" sldId="256"/>
            <ac:grpSpMk id="10" creationId="{BE312684-34E6-4414-83D2-62B3C76BC4D8}"/>
          </ac:grpSpMkLst>
        </pc:grpChg>
      </pc:sldChg>
      <pc:sldMasterChg chg="del delSldLayout">
        <pc:chgData name="Thales Alexandre" userId="6ae200f01341774a" providerId="Windows Live" clId="Web-{79539D74-4ECB-4E11-A59B-B07C57411CA9}" dt="2023-03-20T00:24:55.595" v="11"/>
        <pc:sldMasterMkLst>
          <pc:docMk/>
          <pc:sldMasterMk cId="2675746937" sldId="2147483648"/>
        </pc:sldMasterMkLst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Thales Alexandre" userId="6ae200f01341774a" providerId="Windows Live" clId="Web-{79539D74-4ECB-4E11-A59B-B07C57411CA9}" dt="2023-03-20T00:24:55.595" v="11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">
        <pc:chgData name="Thales Alexandre" userId="6ae200f01341774a" providerId="Windows Live" clId="Web-{79539D74-4ECB-4E11-A59B-B07C57411CA9}" dt="2023-03-20T00:24:55.595" v="11"/>
        <pc:sldMasterMkLst>
          <pc:docMk/>
          <pc:sldMasterMk cId="3337599122" sldId="2147483673"/>
        </pc:sldMasterMkLst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4175151175" sldId="2147483662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1293335836" sldId="2147483663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3918106438" sldId="2147483664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832513492" sldId="2147483665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3333727033" sldId="2147483666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1864747581" sldId="2147483667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3682077706" sldId="2147483668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137926912" sldId="2147483669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1182721857" sldId="2147483670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4249642527" sldId="2147483671"/>
          </pc:sldLayoutMkLst>
        </pc:sldLayoutChg>
        <pc:sldLayoutChg chg="add">
          <pc:chgData name="Thales Alexandre" userId="6ae200f01341774a" providerId="Windows Live" clId="Web-{79539D74-4ECB-4E11-A59B-B07C57411CA9}" dt="2023-03-20T00:24:55.595" v="11"/>
          <pc:sldLayoutMkLst>
            <pc:docMk/>
            <pc:sldMasterMk cId="3337599122" sldId="2147483673"/>
            <pc:sldLayoutMk cId="3485170705" sldId="2147483672"/>
          </pc:sldLayoutMkLst>
        </pc:sldLayoutChg>
      </pc:sldMasterChg>
    </pc:docChg>
  </pc:docChgLst>
  <pc:docChgLst>
    <pc:chgData name="Thales Alexandre" userId="6ae200f01341774a" providerId="Windows Live" clId="Web-{1731AA74-7A24-45D8-82ED-D3D6BF7CE754}"/>
    <pc:docChg chg="addSld delSld modSld modMainMaster">
      <pc:chgData name="Thales Alexandre" userId="6ae200f01341774a" providerId="Windows Live" clId="Web-{1731AA74-7A24-45D8-82ED-D3D6BF7CE754}" dt="2023-03-20T01:48:01.669" v="401" actId="1076"/>
      <pc:docMkLst>
        <pc:docMk/>
      </pc:docMkLst>
      <pc:sldChg chg="addSp delSp modSp mod setBg">
        <pc:chgData name="Thales Alexandre" userId="6ae200f01341774a" providerId="Windows Live" clId="Web-{1731AA74-7A24-45D8-82ED-D3D6BF7CE754}" dt="2023-03-20T01:10:44.774" v="92" actId="20577"/>
        <pc:sldMkLst>
          <pc:docMk/>
          <pc:sldMk cId="2210866551" sldId="256"/>
        </pc:sldMkLst>
        <pc:spChg chg="mod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Thales Alexandre" userId="6ae200f01341774a" providerId="Windows Live" clId="Web-{1731AA74-7A24-45D8-82ED-D3D6BF7CE754}" dt="2023-03-20T01:10:44.774" v="92" actId="20577"/>
          <ac:spMkLst>
            <pc:docMk/>
            <pc:sldMk cId="2210866551" sldId="256"/>
            <ac:spMk id="3" creationId="{00000000-0000-0000-0000-000000000000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8" creationId="{0DBF1ABE-8590-450D-BB49-BDDCCF3EEA9E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19" creationId="{0DBF1ABE-8590-450D-BB49-BDDCCF3EEA9E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21" creationId="{F624CBFB-D803-467F-960F-B6A30F8218C6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23" creationId="{FBA7E51E-7B6A-4A79-8F84-47C845C7A2CC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25" creationId="{03C85561-90D2-4AFA-B2C5-F2D61D86C2BD}"/>
          </ac:spMkLst>
        </pc:spChg>
        <pc:spChg chg="add del">
          <ac:chgData name="Thales Alexandre" userId="6ae200f01341774a" providerId="Windows Live" clId="Web-{1731AA74-7A24-45D8-82ED-D3D6BF7CE754}" dt="2023-03-20T00:38:48.056" v="19"/>
          <ac:spMkLst>
            <pc:docMk/>
            <pc:sldMk cId="2210866551" sldId="256"/>
            <ac:spMk id="27" creationId="{9026B71D-5A6F-48FE-AC6A-D7AAA018064B}"/>
          </ac:spMkLst>
        </pc:spChg>
        <pc:grpChg chg="add del">
          <ac:chgData name="Thales Alexandre" userId="6ae200f01341774a" providerId="Windows Live" clId="Web-{1731AA74-7A24-45D8-82ED-D3D6BF7CE754}" dt="2023-03-20T00:38:48.056" v="19"/>
          <ac:grpSpMkLst>
            <pc:docMk/>
            <pc:sldMk cId="2210866551" sldId="256"/>
            <ac:grpSpMk id="10" creationId="{BE312684-34E6-4414-83D2-62B3C76BC4D8}"/>
          </ac:grpSpMkLst>
        </pc:grpChg>
      </pc:sldChg>
      <pc:sldChg chg="modSp del mod setBg">
        <pc:chgData name="Thales Alexandre" userId="6ae200f01341774a" providerId="Windows Live" clId="Web-{1731AA74-7A24-45D8-82ED-D3D6BF7CE754}" dt="2023-03-20T01:08:45.068" v="73"/>
        <pc:sldMkLst>
          <pc:docMk/>
          <pc:sldMk cId="2262832948" sldId="257"/>
        </pc:sldMkLst>
        <pc:spChg chg="mod">
          <ac:chgData name="Thales Alexandre" userId="6ae200f01341774a" providerId="Windows Live" clId="Web-{1731AA74-7A24-45D8-82ED-D3D6BF7CE754}" dt="2023-03-20T00:38:46.603" v="18" actId="1076"/>
          <ac:spMkLst>
            <pc:docMk/>
            <pc:sldMk cId="2262832948" sldId="257"/>
            <ac:spMk id="4" creationId="{8154489E-6150-7097-5F0A-AD2D4727642C}"/>
          </ac:spMkLst>
        </pc:spChg>
      </pc:sldChg>
      <pc:sldChg chg="addSp delSp modSp new mod setBg modClrScheme chgLayout">
        <pc:chgData name="Thales Alexandre" userId="6ae200f01341774a" providerId="Windows Live" clId="Web-{1731AA74-7A24-45D8-82ED-D3D6BF7CE754}" dt="2023-03-20T01:42:37.552" v="338" actId="14100"/>
        <pc:sldMkLst>
          <pc:docMk/>
          <pc:sldMk cId="3856251960" sldId="258"/>
        </pc:sldMkLst>
        <pc:spChg chg="add del mod">
          <ac:chgData name="Thales Alexandre" userId="6ae200f01341774a" providerId="Windows Live" clId="Web-{1731AA74-7A24-45D8-82ED-D3D6BF7CE754}" dt="2023-03-20T01:11:41.728" v="98"/>
          <ac:spMkLst>
            <pc:docMk/>
            <pc:sldMk cId="3856251960" sldId="258"/>
            <ac:spMk id="2" creationId="{5A13C41A-72CB-0A33-1D13-43A46D84140F}"/>
          </ac:spMkLst>
        </pc:spChg>
        <pc:spChg chg="add del mod">
          <ac:chgData name="Thales Alexandre" userId="6ae200f01341774a" providerId="Windows Live" clId="Web-{1731AA74-7A24-45D8-82ED-D3D6BF7CE754}" dt="2023-03-20T00:40:42.313" v="26"/>
          <ac:spMkLst>
            <pc:docMk/>
            <pc:sldMk cId="3856251960" sldId="258"/>
            <ac:spMk id="2" creationId="{DD0C8E24-4B44-5BE5-E494-8E5859ED0F78}"/>
          </ac:spMkLst>
        </pc:spChg>
        <pc:spChg chg="add del mod">
          <ac:chgData name="Thales Alexandre" userId="6ae200f01341774a" providerId="Windows Live" clId="Web-{1731AA74-7A24-45D8-82ED-D3D6BF7CE754}" dt="2023-03-20T00:40:42.313" v="26"/>
          <ac:spMkLst>
            <pc:docMk/>
            <pc:sldMk cId="3856251960" sldId="258"/>
            <ac:spMk id="3" creationId="{9F898256-B338-A519-4057-9C3034681147}"/>
          </ac:spMkLst>
        </pc:spChg>
        <pc:spChg chg="add mod">
          <ac:chgData name="Thales Alexandre" userId="6ae200f01341774a" providerId="Windows Live" clId="Web-{1731AA74-7A24-45D8-82ED-D3D6BF7CE754}" dt="2023-03-20T01:42:37.552" v="338" actId="14100"/>
          <ac:spMkLst>
            <pc:docMk/>
            <pc:sldMk cId="3856251960" sldId="258"/>
            <ac:spMk id="4" creationId="{A436BF7B-C76A-7FBE-29A4-65DECCE252F8}"/>
          </ac:spMkLst>
        </pc:spChg>
        <pc:spChg chg="add mod">
          <ac:chgData name="Thales Alexandre" userId="6ae200f01341774a" providerId="Windows Live" clId="Web-{1731AA74-7A24-45D8-82ED-D3D6BF7CE754}" dt="2023-03-20T01:29:05.466" v="240" actId="20577"/>
          <ac:spMkLst>
            <pc:docMk/>
            <pc:sldMk cId="3856251960" sldId="258"/>
            <ac:spMk id="5" creationId="{76F6EB04-EFD4-6FD2-AED2-D9946C2FEF19}"/>
          </ac:spMkLst>
        </pc:spChg>
        <pc:spChg chg="add del">
          <ac:chgData name="Thales Alexandre" userId="6ae200f01341774a" providerId="Windows Live" clId="Web-{1731AA74-7A24-45D8-82ED-D3D6BF7CE754}" dt="2023-03-20T01:12:24.838" v="104"/>
          <ac:spMkLst>
            <pc:docMk/>
            <pc:sldMk cId="3856251960" sldId="258"/>
            <ac:spMk id="10" creationId="{49BB7E9A-6937-4BF0-9F51-A20F197B550F}"/>
          </ac:spMkLst>
        </pc:spChg>
        <pc:spChg chg="add del">
          <ac:chgData name="Thales Alexandre" userId="6ae200f01341774a" providerId="Windows Live" clId="Web-{1731AA74-7A24-45D8-82ED-D3D6BF7CE754}" dt="2023-03-20T01:12:24.838" v="104"/>
          <ac:spMkLst>
            <pc:docMk/>
            <pc:sldMk cId="3856251960" sldId="258"/>
            <ac:spMk id="12" creationId="{E0939753-89D7-48A8-8441-B9FF25CE8A7E}"/>
          </ac:spMkLst>
        </pc:spChg>
        <pc:spChg chg="add del">
          <ac:chgData name="Thales Alexandre" userId="6ae200f01341774a" providerId="Windows Live" clId="Web-{1731AA74-7A24-45D8-82ED-D3D6BF7CE754}" dt="2023-03-20T01:12:24.838" v="104"/>
          <ac:spMkLst>
            <pc:docMk/>
            <pc:sldMk cId="3856251960" sldId="258"/>
            <ac:spMk id="14" creationId="{9F5CCFC5-858F-4B45-9B10-D49DD0280D20}"/>
          </ac:spMkLst>
        </pc:spChg>
        <pc:spChg chg="add del">
          <ac:chgData name="Thales Alexandre" userId="6ae200f01341774a" providerId="Windows Live" clId="Web-{1731AA74-7A24-45D8-82ED-D3D6BF7CE754}" dt="2023-03-20T01:12:24.838" v="104"/>
          <ac:spMkLst>
            <pc:docMk/>
            <pc:sldMk cId="3856251960" sldId="258"/>
            <ac:spMk id="16" creationId="{2348ECDC-D455-4B71-90F6-2ECC12B7983B}"/>
          </ac:spMkLst>
        </pc:spChg>
        <pc:spChg chg="add">
          <ac:chgData name="Thales Alexandre" userId="6ae200f01341774a" providerId="Windows Live" clId="Web-{1731AA74-7A24-45D8-82ED-D3D6BF7CE754}" dt="2023-03-20T01:12:24.838" v="105"/>
          <ac:spMkLst>
            <pc:docMk/>
            <pc:sldMk cId="3856251960" sldId="258"/>
            <ac:spMk id="18" creationId="{3D5FBB81-B61B-416A-8F5D-A8DDF62530F1}"/>
          </ac:spMkLst>
        </pc:spChg>
        <pc:spChg chg="add">
          <ac:chgData name="Thales Alexandre" userId="6ae200f01341774a" providerId="Windows Live" clId="Web-{1731AA74-7A24-45D8-82ED-D3D6BF7CE754}" dt="2023-03-20T01:12:24.838" v="105"/>
          <ac:spMkLst>
            <pc:docMk/>
            <pc:sldMk cId="3856251960" sldId="258"/>
            <ac:spMk id="19" creationId="{40C0D7D4-D83D-4C58-87D1-955F0A9173D7}"/>
          </ac:spMkLst>
        </pc:spChg>
        <pc:spChg chg="add">
          <ac:chgData name="Thales Alexandre" userId="6ae200f01341774a" providerId="Windows Live" clId="Web-{1731AA74-7A24-45D8-82ED-D3D6BF7CE754}" dt="2023-03-20T01:12:24.838" v="105"/>
          <ac:spMkLst>
            <pc:docMk/>
            <pc:sldMk cId="3856251960" sldId="258"/>
            <ac:spMk id="20" creationId="{0BA56A81-C9DD-4EBA-9E13-32FFB51CFD45}"/>
          </ac:spMkLst>
        </pc:spChg>
        <pc:spChg chg="add">
          <ac:chgData name="Thales Alexandre" userId="6ae200f01341774a" providerId="Windows Live" clId="Web-{1731AA74-7A24-45D8-82ED-D3D6BF7CE754}" dt="2023-03-20T01:12:24.838" v="105"/>
          <ac:spMkLst>
            <pc:docMk/>
            <pc:sldMk cId="3856251960" sldId="258"/>
            <ac:spMk id="21" creationId="{15F9A324-404E-4C5D-AFF0-C5D0D84182B0}"/>
          </ac:spMkLst>
        </pc:spChg>
        <pc:picChg chg="add mod ord">
          <ac:chgData name="Thales Alexandre" userId="6ae200f01341774a" providerId="Windows Live" clId="Web-{1731AA74-7A24-45D8-82ED-D3D6BF7CE754}" dt="2023-03-20T01:12:24.838" v="105"/>
          <ac:picMkLst>
            <pc:docMk/>
            <pc:sldMk cId="3856251960" sldId="258"/>
            <ac:picMk id="3" creationId="{8E7AEFE7-2FB7-64C7-A61F-19076D7DF82B}"/>
          </ac:picMkLst>
        </pc:picChg>
      </pc:sldChg>
      <pc:sldChg chg="addSp modSp new mod setBg">
        <pc:chgData name="Thales Alexandre" userId="6ae200f01341774a" providerId="Windows Live" clId="Web-{1731AA74-7A24-45D8-82ED-D3D6BF7CE754}" dt="2023-03-20T01:37:30.655" v="294"/>
        <pc:sldMkLst>
          <pc:docMk/>
          <pc:sldMk cId="4172836090" sldId="259"/>
        </pc:sldMkLst>
        <pc:spChg chg="mod">
          <ac:chgData name="Thales Alexandre" userId="6ae200f01341774a" providerId="Windows Live" clId="Web-{1731AA74-7A24-45D8-82ED-D3D6BF7CE754}" dt="2023-03-20T01:13:32.621" v="108"/>
          <ac:spMkLst>
            <pc:docMk/>
            <pc:sldMk cId="4172836090" sldId="259"/>
            <ac:spMk id="2" creationId="{5B9D1B01-835E-34B1-E461-74EE32CC3CE7}"/>
          </ac:spMkLst>
        </pc:spChg>
        <pc:spChg chg="mod ord">
          <ac:chgData name="Thales Alexandre" userId="6ae200f01341774a" providerId="Windows Live" clId="Web-{1731AA74-7A24-45D8-82ED-D3D6BF7CE754}" dt="2023-03-20T01:29:19.935" v="241" actId="20577"/>
          <ac:spMkLst>
            <pc:docMk/>
            <pc:sldMk cId="4172836090" sldId="259"/>
            <ac:spMk id="3" creationId="{869B4632-B92D-E3AE-E392-C11776C08F0A}"/>
          </ac:spMkLst>
        </pc:spChg>
        <pc:spChg chg="add mod">
          <ac:chgData name="Thales Alexandre" userId="6ae200f01341774a" providerId="Windows Live" clId="Web-{1731AA74-7A24-45D8-82ED-D3D6BF7CE754}" dt="2023-03-20T01:23:26.132" v="194" actId="1076"/>
          <ac:spMkLst>
            <pc:docMk/>
            <pc:sldMk cId="4172836090" sldId="259"/>
            <ac:spMk id="5" creationId="{84107FDD-DB50-A89D-C8F3-768910C15613}"/>
          </ac:spMkLst>
        </pc:spChg>
        <pc:spChg chg="add">
          <ac:chgData name="Thales Alexandre" userId="6ae200f01341774a" providerId="Windows Live" clId="Web-{1731AA74-7A24-45D8-82ED-D3D6BF7CE754}" dt="2023-03-20T01:13:32.621" v="108"/>
          <ac:spMkLst>
            <pc:docMk/>
            <pc:sldMk cId="4172836090" sldId="259"/>
            <ac:spMk id="9" creationId="{593B4D24-F4A8-4141-A20A-E0575D199633}"/>
          </ac:spMkLst>
        </pc:spChg>
        <pc:spChg chg="add">
          <ac:chgData name="Thales Alexandre" userId="6ae200f01341774a" providerId="Windows Live" clId="Web-{1731AA74-7A24-45D8-82ED-D3D6BF7CE754}" dt="2023-03-20T01:13:32.621" v="108"/>
          <ac:spMkLst>
            <pc:docMk/>
            <pc:sldMk cId="4172836090" sldId="259"/>
            <ac:spMk id="11" creationId="{9F87E4D0-D347-4DA8-81D7-104733308B4B}"/>
          </ac:spMkLst>
        </pc:spChg>
        <pc:spChg chg="add">
          <ac:chgData name="Thales Alexandre" userId="6ae200f01341774a" providerId="Windows Live" clId="Web-{1731AA74-7A24-45D8-82ED-D3D6BF7CE754}" dt="2023-03-20T01:13:32.621" v="108"/>
          <ac:spMkLst>
            <pc:docMk/>
            <pc:sldMk cId="4172836090" sldId="259"/>
            <ac:spMk id="13" creationId="{9DC9CEF6-58E1-4D78-BBBE-76F779AD9CF8}"/>
          </ac:spMkLst>
        </pc:spChg>
        <pc:spChg chg="add">
          <ac:chgData name="Thales Alexandre" userId="6ae200f01341774a" providerId="Windows Live" clId="Web-{1731AA74-7A24-45D8-82ED-D3D6BF7CE754}" dt="2023-03-20T01:13:32.621" v="108"/>
          <ac:spMkLst>
            <pc:docMk/>
            <pc:sldMk cId="4172836090" sldId="259"/>
            <ac:spMk id="15" creationId="{47AF1248-67F7-4FEF-8D1D-FE33661A9CA9}"/>
          </ac:spMkLst>
        </pc:spChg>
        <pc:picChg chg="add mod">
          <ac:chgData name="Thales Alexandre" userId="6ae200f01341774a" providerId="Windows Live" clId="Web-{1731AA74-7A24-45D8-82ED-D3D6BF7CE754}" dt="2023-03-20T01:37:30.655" v="294"/>
          <ac:picMkLst>
            <pc:docMk/>
            <pc:sldMk cId="4172836090" sldId="259"/>
            <ac:picMk id="4" creationId="{B2A9B63A-AF83-64D2-6173-60A2447BA446}"/>
          </ac:picMkLst>
        </pc:picChg>
      </pc:sldChg>
      <pc:sldChg chg="addSp delSp modSp new mod setBg">
        <pc:chgData name="Thales Alexandre" userId="6ae200f01341774a" providerId="Windows Live" clId="Web-{1731AA74-7A24-45D8-82ED-D3D6BF7CE754}" dt="2023-03-20T01:37:26.436" v="293"/>
        <pc:sldMkLst>
          <pc:docMk/>
          <pc:sldMk cId="678495063" sldId="260"/>
        </pc:sldMkLst>
        <pc:spChg chg="del">
          <ac:chgData name="Thales Alexandre" userId="6ae200f01341774a" providerId="Windows Live" clId="Web-{1731AA74-7A24-45D8-82ED-D3D6BF7CE754}" dt="2023-03-20T01:17:08.390" v="150"/>
          <ac:spMkLst>
            <pc:docMk/>
            <pc:sldMk cId="678495063" sldId="260"/>
            <ac:spMk id="2" creationId="{FE404B36-49B9-608D-02F4-873A739EE981}"/>
          </ac:spMkLst>
        </pc:spChg>
        <pc:spChg chg="mod ord">
          <ac:chgData name="Thales Alexandre" userId="6ae200f01341774a" providerId="Windows Live" clId="Web-{1731AA74-7A24-45D8-82ED-D3D6BF7CE754}" dt="2023-03-20T01:31:15.834" v="265" actId="14100"/>
          <ac:spMkLst>
            <pc:docMk/>
            <pc:sldMk cId="678495063" sldId="260"/>
            <ac:spMk id="3" creationId="{DC4783FA-6FA7-5F10-4BAA-A7064B0E2CF9}"/>
          </ac:spMkLst>
        </pc:spChg>
        <pc:spChg chg="add mod">
          <ac:chgData name="Thales Alexandre" userId="6ae200f01341774a" providerId="Windows Live" clId="Web-{1731AA74-7A24-45D8-82ED-D3D6BF7CE754}" dt="2023-03-20T01:32:17.148" v="269" actId="1076"/>
          <ac:spMkLst>
            <pc:docMk/>
            <pc:sldMk cId="678495063" sldId="260"/>
            <ac:spMk id="5" creationId="{CC899431-A13A-EA61-C0E3-07FCA0AC8D66}"/>
          </ac:spMkLst>
        </pc:spChg>
        <pc:spChg chg="add del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9" creationId="{8181FC64-B306-4821-98E2-780662EFC486}"/>
          </ac:spMkLst>
        </pc:spChg>
        <pc:spChg chg="add del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11" creationId="{5871FC61-DD4E-47D4-81FD-8A7E7D12B371}"/>
          </ac:spMkLst>
        </pc:spChg>
        <pc:spChg chg="add del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13" creationId="{8B598134-D292-43E6-9C55-117198046913}"/>
          </ac:spMkLst>
        </pc:spChg>
        <pc:spChg chg="add del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15" creationId="{829A1E2C-5AC8-40FC-99E9-832069D39792}"/>
          </ac:spMkLst>
        </pc:spChg>
        <pc:spChg chg="add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20" creationId="{49BB7E9A-6937-4BF0-9F51-A20F197B550F}"/>
          </ac:spMkLst>
        </pc:spChg>
        <pc:spChg chg="add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22" creationId="{E0939753-89D7-48A8-8441-B9FF25CE8A7E}"/>
          </ac:spMkLst>
        </pc:spChg>
        <pc:spChg chg="add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24" creationId="{9F5CCFC5-858F-4B45-9B10-D49DD0280D20}"/>
          </ac:spMkLst>
        </pc:spChg>
        <pc:spChg chg="add">
          <ac:chgData name="Thales Alexandre" userId="6ae200f01341774a" providerId="Windows Live" clId="Web-{1731AA74-7A24-45D8-82ED-D3D6BF7CE754}" dt="2023-03-20T01:29:57.920" v="243"/>
          <ac:spMkLst>
            <pc:docMk/>
            <pc:sldMk cId="678495063" sldId="260"/>
            <ac:spMk id="26" creationId="{2348ECDC-D455-4B71-90F6-2ECC12B7983B}"/>
          </ac:spMkLst>
        </pc:spChg>
        <pc:picChg chg="add mod ord">
          <ac:chgData name="Thales Alexandre" userId="6ae200f01341774a" providerId="Windows Live" clId="Web-{1731AA74-7A24-45D8-82ED-D3D6BF7CE754}" dt="2023-03-20T01:37:26.436" v="293"/>
          <ac:picMkLst>
            <pc:docMk/>
            <pc:sldMk cId="678495063" sldId="260"/>
            <ac:picMk id="4" creationId="{A23656DB-C821-EF56-8B29-53B08E3FF7A5}"/>
          </ac:picMkLst>
        </pc:picChg>
      </pc:sldChg>
      <pc:sldChg chg="addSp delSp modSp new mod setBg">
        <pc:chgData name="Thales Alexandre" userId="6ae200f01341774a" providerId="Windows Live" clId="Web-{1731AA74-7A24-45D8-82ED-D3D6BF7CE754}" dt="2023-03-20T01:37:21.592" v="292"/>
        <pc:sldMkLst>
          <pc:docMk/>
          <pc:sldMk cId="3355333138" sldId="261"/>
        </pc:sldMkLst>
        <pc:spChg chg="del mod">
          <ac:chgData name="Thales Alexandre" userId="6ae200f01341774a" providerId="Windows Live" clId="Web-{1731AA74-7A24-45D8-82ED-D3D6BF7CE754}" dt="2023-03-20T01:27:11.198" v="218"/>
          <ac:spMkLst>
            <pc:docMk/>
            <pc:sldMk cId="3355333138" sldId="261"/>
            <ac:spMk id="2" creationId="{1C597490-BF51-2B33-97EB-3317BCAA0937}"/>
          </ac:spMkLst>
        </pc:spChg>
        <pc:spChg chg="add del mod ord">
          <ac:chgData name="Thales Alexandre" userId="6ae200f01341774a" providerId="Windows Live" clId="Web-{1731AA74-7A24-45D8-82ED-D3D6BF7CE754}" dt="2023-03-20T01:27:05.042" v="217"/>
          <ac:spMkLst>
            <pc:docMk/>
            <pc:sldMk cId="3355333138" sldId="261"/>
            <ac:spMk id="3" creationId="{E4214277-7F5A-792E-C278-873B725F9048}"/>
          </ac:spMkLst>
        </pc:spChg>
        <pc:spChg chg="add del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8" creationId="{8181FC64-B306-4821-98E2-780662EFC486}"/>
          </ac:spMkLst>
        </pc:spChg>
        <pc:spChg chg="add del">
          <ac:chgData name="Thales Alexandre" userId="6ae200f01341774a" providerId="Windows Live" clId="Web-{1731AA74-7A24-45D8-82ED-D3D6BF7CE754}" dt="2023-03-20T01:27:01.792" v="214"/>
          <ac:spMkLst>
            <pc:docMk/>
            <pc:sldMk cId="3355333138" sldId="261"/>
            <ac:spMk id="9" creationId="{8181FC64-B306-4821-98E2-780662EFC486}"/>
          </ac:spMkLst>
        </pc:spChg>
        <pc:spChg chg="add del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10" creationId="{BC0385E9-02B2-4941-889A-EAD43F5BB0A3}"/>
          </ac:spMkLst>
        </pc:spChg>
        <pc:spChg chg="add del">
          <ac:chgData name="Thales Alexandre" userId="6ae200f01341774a" providerId="Windows Live" clId="Web-{1731AA74-7A24-45D8-82ED-D3D6BF7CE754}" dt="2023-03-20T01:27:01.792" v="214"/>
          <ac:spMkLst>
            <pc:docMk/>
            <pc:sldMk cId="3355333138" sldId="261"/>
            <ac:spMk id="11" creationId="{BC0385E9-02B2-4941-889A-EAD43F5BB0A3}"/>
          </ac:spMkLst>
        </pc:spChg>
        <pc:spChg chg="add del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12" creationId="{829A1E2C-5AC8-40FC-99E9-832069D39792}"/>
          </ac:spMkLst>
        </pc:spChg>
        <pc:spChg chg="add del">
          <ac:chgData name="Thales Alexandre" userId="6ae200f01341774a" providerId="Windows Live" clId="Web-{1731AA74-7A24-45D8-82ED-D3D6BF7CE754}" dt="2023-03-20T01:27:01.792" v="214"/>
          <ac:spMkLst>
            <pc:docMk/>
            <pc:sldMk cId="3355333138" sldId="261"/>
            <ac:spMk id="13" creationId="{829A1E2C-5AC8-40FC-99E9-832069D39792}"/>
          </ac:spMkLst>
        </pc:spChg>
        <pc:spChg chg="add del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14" creationId="{55C54A75-E44A-4147-B9D0-FF46CFD31612}"/>
          </ac:spMkLst>
        </pc:spChg>
        <pc:spChg chg="add del">
          <ac:chgData name="Thales Alexandre" userId="6ae200f01341774a" providerId="Windows Live" clId="Web-{1731AA74-7A24-45D8-82ED-D3D6BF7CE754}" dt="2023-03-20T01:27:01.792" v="214"/>
          <ac:spMkLst>
            <pc:docMk/>
            <pc:sldMk cId="3355333138" sldId="261"/>
            <ac:spMk id="15" creationId="{55C54A75-E44A-4147-B9D0-FF46CFD31612}"/>
          </ac:spMkLst>
        </pc:spChg>
        <pc:spChg chg="add mod">
          <ac:chgData name="Thales Alexandre" userId="6ae200f01341774a" providerId="Windows Live" clId="Web-{1731AA74-7A24-45D8-82ED-D3D6BF7CE754}" dt="2023-03-20T01:35:22.933" v="281" actId="1076"/>
          <ac:spMkLst>
            <pc:docMk/>
            <pc:sldMk cId="3355333138" sldId="261"/>
            <ac:spMk id="16" creationId="{E4214277-7F5A-792E-C278-873B725F9048}"/>
          </ac:spMkLst>
        </pc:spChg>
        <pc:spChg chg="add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21" creationId="{8181FC64-B306-4821-98E2-780662EFC486}"/>
          </ac:spMkLst>
        </pc:spChg>
        <pc:spChg chg="add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23" creationId="{5871FC61-DD4E-47D4-81FD-8A7E7D12B371}"/>
          </ac:spMkLst>
        </pc:spChg>
        <pc:spChg chg="add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25" creationId="{8B598134-D292-43E6-9C55-117198046913}"/>
          </ac:spMkLst>
        </pc:spChg>
        <pc:spChg chg="add">
          <ac:chgData name="Thales Alexandre" userId="6ae200f01341774a" providerId="Windows Live" clId="Web-{1731AA74-7A24-45D8-82ED-D3D6BF7CE754}" dt="2023-03-20T01:28:08.184" v="230"/>
          <ac:spMkLst>
            <pc:docMk/>
            <pc:sldMk cId="3355333138" sldId="261"/>
            <ac:spMk id="27" creationId="{829A1E2C-5AC8-40FC-99E9-832069D39792}"/>
          </ac:spMkLst>
        </pc:spChg>
        <pc:graphicFrameChg chg="add del">
          <ac:chgData name="Thales Alexandre" userId="6ae200f01341774a" providerId="Windows Live" clId="Web-{1731AA74-7A24-45D8-82ED-D3D6BF7CE754}" dt="2023-03-20T01:27:05.026" v="216"/>
          <ac:graphicFrameMkLst>
            <pc:docMk/>
            <pc:sldMk cId="3355333138" sldId="261"/>
            <ac:graphicFrameMk id="6" creationId="{9369ED04-EBCD-55E8-CB49-B3CF14432FE2}"/>
          </ac:graphicFrameMkLst>
        </pc:graphicFrameChg>
        <pc:picChg chg="add mod">
          <ac:chgData name="Thales Alexandre" userId="6ae200f01341774a" providerId="Windows Live" clId="Web-{1731AA74-7A24-45D8-82ED-D3D6BF7CE754}" dt="2023-03-20T01:37:21.592" v="292"/>
          <ac:picMkLst>
            <pc:docMk/>
            <pc:sldMk cId="3355333138" sldId="261"/>
            <ac:picMk id="4" creationId="{3271B750-1900-0FAA-0862-9EEAD0841D1A}"/>
          </ac:picMkLst>
        </pc:picChg>
      </pc:sldChg>
      <pc:sldChg chg="addSp delSp modSp new mod setBg addAnim">
        <pc:chgData name="Thales Alexandre" userId="6ae200f01341774a" providerId="Windows Live" clId="Web-{1731AA74-7A24-45D8-82ED-D3D6BF7CE754}" dt="2023-03-20T01:44:02.163" v="350" actId="20577"/>
        <pc:sldMkLst>
          <pc:docMk/>
          <pc:sldMk cId="3707898566" sldId="262"/>
        </pc:sldMkLst>
        <pc:spChg chg="mod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" creationId="{DB709AC0-FC76-C059-CD4F-48F87E1B7665}"/>
          </ac:spMkLst>
        </pc:spChg>
        <pc:spChg chg="mod ord">
          <ac:chgData name="Thales Alexandre" userId="6ae200f01341774a" providerId="Windows Live" clId="Web-{1731AA74-7A24-45D8-82ED-D3D6BF7CE754}" dt="2023-03-20T01:44:02.163" v="350" actId="20577"/>
          <ac:spMkLst>
            <pc:docMk/>
            <pc:sldMk cId="3707898566" sldId="262"/>
            <ac:spMk id="3" creationId="{D7B73194-F15C-0C19-01F4-A2451A9C87F5}"/>
          </ac:spMkLst>
        </pc:spChg>
        <pc:spChg chg="add del">
          <ac:chgData name="Thales Alexandre" userId="6ae200f01341774a" providerId="Windows Live" clId="Web-{1731AA74-7A24-45D8-82ED-D3D6BF7CE754}" dt="2023-03-20T01:41:21.238" v="327"/>
          <ac:spMkLst>
            <pc:docMk/>
            <pc:sldMk cId="3707898566" sldId="262"/>
            <ac:spMk id="9" creationId="{8181FC64-B306-4821-98E2-780662EFC486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3" creationId="{1C6FEC9B-9608-4181-A9E5-A1B80E72021C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5" creationId="{AB1564ED-F26F-451D-97D6-A6EC3E83FD55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6" creationId="{9B0F7D69-D93C-4C38-A23D-76E000D691CD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7" creationId="{0CA184B6-3482-4F43-87F0-BC765DCFD8A8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8" creationId="{8CD419D4-EA9D-42D9-BF62-B07F0B7B672B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19" creationId="{6C869923-8380-4244-9548-802C330638A0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1" creationId="{C06255F2-BC67-4DDE-B34E-AC4BA21838CC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3" creationId="{55169443-FCCD-4C0A-8C69-18CD3FA0968D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5" creationId="{AC8EEB0F-BA72-49AC-956F-331B60FDE79E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7" creationId="{1BE70332-ECAF-47BB-8C7B-BD049452F653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29" creationId="{716D9361-A35A-4DC8-AAB9-04FD2D6FEE1D}"/>
          </ac:spMkLst>
        </pc:spChg>
        <pc:spChg chg="add del">
          <ac:chgData name="Thales Alexandre" userId="6ae200f01341774a" providerId="Windows Live" clId="Web-{1731AA74-7A24-45D8-82ED-D3D6BF7CE754}" dt="2023-03-20T01:42:57.646" v="339"/>
          <ac:spMkLst>
            <pc:docMk/>
            <pc:sldMk cId="3707898566" sldId="262"/>
            <ac:spMk id="31" creationId="{87FC31AD-FBB3-4219-A758-D6F7594A0A81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36" creationId="{9B0F7D69-D93C-4C38-A23D-76E000D691CD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38" creationId="{8CD419D4-EA9D-42D9-BF62-B07F0B7B672B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40" creationId="{1C6FEC9B-9608-4181-A9E5-A1B80E72021C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42" creationId="{AB1564ED-F26F-451D-97D6-A6EC3E83FD55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44" creationId="{0CA184B6-3482-4F43-87F0-BC765DCFD8A8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46" creationId="{6C869923-8380-4244-9548-802C330638A0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48" creationId="{C06255F2-BC67-4DDE-B34E-AC4BA21838CC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50" creationId="{55169443-FCCD-4C0A-8C69-18CD3FA0968D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52" creationId="{0DBF1ABE-8590-450D-BB49-BDDCCF3EEA9E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54" creationId="{A896E309-9008-4FCF-B20E-4D66A8893375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56" creationId="{866FB43D-65CC-47CA-8035-FF8F6B4D1868}"/>
          </ac:spMkLst>
        </pc:spChg>
        <pc:spChg chg="add del">
          <ac:chgData name="Thales Alexandre" userId="6ae200f01341774a" providerId="Windows Live" clId="Web-{1731AA74-7A24-45D8-82ED-D3D6BF7CE754}" dt="2023-03-20T01:43:11.599" v="343"/>
          <ac:spMkLst>
            <pc:docMk/>
            <pc:sldMk cId="3707898566" sldId="262"/>
            <ac:spMk id="58" creationId="{E667A721-F18D-4002-9D70-BC20D791C0DC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63" creationId="{9B0F7D69-D93C-4C38-A23D-76E000D691CD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65" creationId="{8CD419D4-EA9D-42D9-BF62-B07F0B7B672B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67" creationId="{1C6FEC9B-9608-4181-A9E5-A1B80E72021C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69" creationId="{AB1564ED-F26F-451D-97D6-A6EC3E83FD55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71" creationId="{0CA184B6-3482-4F43-87F0-BC765DCFD8A8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73" creationId="{6C869923-8380-4244-9548-802C330638A0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75" creationId="{C06255F2-BC67-4DDE-B34E-AC4BA21838CC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77" creationId="{55169443-FCCD-4C0A-8C69-18CD3FA0968D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79" creationId="{0DBF1ABE-8590-450D-BB49-BDDCCF3EEA9E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81" creationId="{96CB0275-66F1-4491-93B8-121D0C7176BF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83" creationId="{18D32C3D-8F76-4E99-BE56-0836CC38CC84}"/>
          </ac:spMkLst>
        </pc:spChg>
        <pc:spChg chg="add del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85" creationId="{70766076-46F5-42D5-A773-2B3BEF2B8B74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90" creationId="{9B0F7D69-D93C-4C38-A23D-76E000D691CD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92" creationId="{8CD419D4-EA9D-42D9-BF62-B07F0B7B672B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94" creationId="{1C6FEC9B-9608-4181-A9E5-A1B80E72021C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96" creationId="{AB1564ED-F26F-451D-97D6-A6EC3E83FD55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98" creationId="{0CA184B6-3482-4F43-87F0-BC765DCFD8A8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00" creationId="{6C869923-8380-4244-9548-802C330638A0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02" creationId="{C06255F2-BC67-4DDE-B34E-AC4BA21838CC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04" creationId="{55169443-FCCD-4C0A-8C69-18CD3FA0968D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06" creationId="{0DBF1ABE-8590-450D-BB49-BDDCCF3EEA9E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08" creationId="{E667A721-F18D-4002-9D70-BC20D791C0DC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10" creationId="{A896E309-9008-4FCF-B20E-4D66A8893375}"/>
          </ac:spMkLst>
        </pc:spChg>
        <pc:spChg chg="add">
          <ac:chgData name="Thales Alexandre" userId="6ae200f01341774a" providerId="Windows Live" clId="Web-{1731AA74-7A24-45D8-82ED-D3D6BF7CE754}" dt="2023-03-20T01:43:48.194" v="347"/>
          <ac:spMkLst>
            <pc:docMk/>
            <pc:sldMk cId="3707898566" sldId="262"/>
            <ac:spMk id="112" creationId="{866FB43D-65CC-47CA-8035-FF8F6B4D1868}"/>
          </ac:spMkLst>
        </pc:spChg>
        <pc:grpChg chg="add del">
          <ac:chgData name="Thales Alexandre" userId="6ae200f01341774a" providerId="Windows Live" clId="Web-{1731AA74-7A24-45D8-82ED-D3D6BF7CE754}" dt="2023-03-20T01:41:21.238" v="327"/>
          <ac:grpSpMkLst>
            <pc:docMk/>
            <pc:sldMk cId="3707898566" sldId="262"/>
            <ac:grpSpMk id="11" creationId="{57E5BCCD-DB23-4AD8-B850-9154AAE91E0F}"/>
          </ac:grpSpMkLst>
        </pc:grpChg>
        <pc:picChg chg="add mod">
          <ac:chgData name="Thales Alexandre" userId="6ae200f01341774a" providerId="Windows Live" clId="Web-{1731AA74-7A24-45D8-82ED-D3D6BF7CE754}" dt="2023-03-20T01:43:48.194" v="347"/>
          <ac:picMkLst>
            <pc:docMk/>
            <pc:sldMk cId="3707898566" sldId="262"/>
            <ac:picMk id="4" creationId="{77AE1AB7-9EAE-1CB4-E5B6-3559753CE909}"/>
          </ac:picMkLst>
        </pc:picChg>
      </pc:sldChg>
      <pc:sldChg chg="addSp delSp modSp new mod setBg">
        <pc:chgData name="Thales Alexandre" userId="6ae200f01341774a" providerId="Windows Live" clId="Web-{1731AA74-7A24-45D8-82ED-D3D6BF7CE754}" dt="2023-03-20T01:42:01.973" v="337" actId="1076"/>
        <pc:sldMkLst>
          <pc:docMk/>
          <pc:sldMk cId="125753520" sldId="263"/>
        </pc:sldMkLst>
        <pc:spChg chg="del">
          <ac:chgData name="Thales Alexandre" userId="6ae200f01341774a" providerId="Windows Live" clId="Web-{1731AA74-7A24-45D8-82ED-D3D6BF7CE754}" dt="2023-03-20T01:36:20.746" v="289"/>
          <ac:spMkLst>
            <pc:docMk/>
            <pc:sldMk cId="125753520" sldId="263"/>
            <ac:spMk id="2" creationId="{F342782D-8F38-EF63-CC0A-B960B00217D0}"/>
          </ac:spMkLst>
        </pc:spChg>
        <pc:spChg chg="mod ord">
          <ac:chgData name="Thales Alexandre" userId="6ae200f01341774a" providerId="Windows Live" clId="Web-{1731AA74-7A24-45D8-82ED-D3D6BF7CE754}" dt="2023-03-20T01:42:01.973" v="337" actId="1076"/>
          <ac:spMkLst>
            <pc:docMk/>
            <pc:sldMk cId="125753520" sldId="263"/>
            <ac:spMk id="3" creationId="{EEAC120E-DE63-E395-A45B-15A444C0A3F8}"/>
          </ac:spMkLst>
        </pc:spChg>
        <pc:spChg chg="add mod">
          <ac:chgData name="Thales Alexandre" userId="6ae200f01341774a" providerId="Windows Live" clId="Web-{1731AA74-7A24-45D8-82ED-D3D6BF7CE754}" dt="2023-03-20T01:40:01.720" v="324" actId="1076"/>
          <ac:spMkLst>
            <pc:docMk/>
            <pc:sldMk cId="125753520" sldId="263"/>
            <ac:spMk id="5" creationId="{189387E6-E462-6227-84C3-4CF6FD9B32F8}"/>
          </ac:spMkLst>
        </pc:spChg>
        <pc:spChg chg="add del">
          <ac:chgData name="Thales Alexandre" userId="6ae200f01341774a" providerId="Windows Live" clId="Web-{1731AA74-7A24-45D8-82ED-D3D6BF7CE754}" dt="2023-03-20T01:37:56.718" v="296"/>
          <ac:spMkLst>
            <pc:docMk/>
            <pc:sldMk cId="125753520" sldId="263"/>
            <ac:spMk id="9" creationId="{8181FC64-B306-4821-98E2-780662EFC486}"/>
          </ac:spMkLst>
        </pc:spChg>
        <pc:spChg chg="add del">
          <ac:chgData name="Thales Alexandre" userId="6ae200f01341774a" providerId="Windows Live" clId="Web-{1731AA74-7A24-45D8-82ED-D3D6BF7CE754}" dt="2023-03-20T01:38:03.046" v="298"/>
          <ac:spMkLst>
            <pc:docMk/>
            <pc:sldMk cId="125753520" sldId="263"/>
            <ac:spMk id="13" creationId="{F356DA69-4637-40FE-A14B-5213BBB585D9}"/>
          </ac:spMkLst>
        </pc:spChg>
        <pc:spChg chg="add del">
          <ac:chgData name="Thales Alexandre" userId="6ae200f01341774a" providerId="Windows Live" clId="Web-{1731AA74-7A24-45D8-82ED-D3D6BF7CE754}" dt="2023-03-20T01:38:03.046" v="298"/>
          <ac:spMkLst>
            <pc:docMk/>
            <pc:sldMk cId="125753520" sldId="263"/>
            <ac:spMk id="15" creationId="{364D709A-6610-48B7-9F98-AFA02ECBA191}"/>
          </ac:spMkLst>
        </pc:spChg>
        <pc:spChg chg="add del">
          <ac:chgData name="Thales Alexandre" userId="6ae200f01341774a" providerId="Windows Live" clId="Web-{1731AA74-7A24-45D8-82ED-D3D6BF7CE754}" dt="2023-03-20T01:38:03.046" v="298"/>
          <ac:spMkLst>
            <pc:docMk/>
            <pc:sldMk cId="125753520" sldId="263"/>
            <ac:spMk id="16" creationId="{AC14302F-E955-47D0-A56B-D1D1A6953B51}"/>
          </ac:spMkLst>
        </pc:spChg>
        <pc:spChg chg="add del">
          <ac:chgData name="Thales Alexandre" userId="6ae200f01341774a" providerId="Windows Live" clId="Web-{1731AA74-7A24-45D8-82ED-D3D6BF7CE754}" dt="2023-03-20T01:38:03.046" v="298"/>
          <ac:spMkLst>
            <pc:docMk/>
            <pc:sldMk cId="125753520" sldId="263"/>
            <ac:spMk id="17" creationId="{0A36CE68-CB3C-4699-9422-3073853CB669}"/>
          </ac:spMkLst>
        </pc:spChg>
        <pc:spChg chg="add">
          <ac:chgData name="Thales Alexandre" userId="6ae200f01341774a" providerId="Windows Live" clId="Web-{1731AA74-7A24-45D8-82ED-D3D6BF7CE754}" dt="2023-03-20T01:38:03.046" v="299"/>
          <ac:spMkLst>
            <pc:docMk/>
            <pc:sldMk cId="125753520" sldId="263"/>
            <ac:spMk id="19" creationId="{8181FC64-B306-4821-98E2-780662EFC486}"/>
          </ac:spMkLst>
        </pc:spChg>
        <pc:grpChg chg="add del">
          <ac:chgData name="Thales Alexandre" userId="6ae200f01341774a" providerId="Windows Live" clId="Web-{1731AA74-7A24-45D8-82ED-D3D6BF7CE754}" dt="2023-03-20T01:37:56.718" v="296"/>
          <ac:grpSpMkLst>
            <pc:docMk/>
            <pc:sldMk cId="125753520" sldId="263"/>
            <ac:grpSpMk id="11" creationId="{57E5BCCD-DB23-4AD8-B850-9154AAE91E0F}"/>
          </ac:grpSpMkLst>
        </pc:grpChg>
        <pc:grpChg chg="add">
          <ac:chgData name="Thales Alexandre" userId="6ae200f01341774a" providerId="Windows Live" clId="Web-{1731AA74-7A24-45D8-82ED-D3D6BF7CE754}" dt="2023-03-20T01:38:03.046" v="299"/>
          <ac:grpSpMkLst>
            <pc:docMk/>
            <pc:sldMk cId="125753520" sldId="263"/>
            <ac:grpSpMk id="20" creationId="{57E5BCCD-DB23-4AD8-B850-9154AAE91E0F}"/>
          </ac:grpSpMkLst>
        </pc:grpChg>
        <pc:picChg chg="add mod">
          <ac:chgData name="Thales Alexandre" userId="6ae200f01341774a" providerId="Windows Live" clId="Web-{1731AA74-7A24-45D8-82ED-D3D6BF7CE754}" dt="2023-03-20T01:38:12.515" v="302" actId="1076"/>
          <ac:picMkLst>
            <pc:docMk/>
            <pc:sldMk cId="125753520" sldId="263"/>
            <ac:picMk id="4" creationId="{F292ADD0-B006-1760-309C-116B0F9BDE89}"/>
          </ac:picMkLst>
        </pc:picChg>
      </pc:sldChg>
      <pc:sldChg chg="addSp modSp new mod setBg">
        <pc:chgData name="Thales Alexandre" userId="6ae200f01341774a" providerId="Windows Live" clId="Web-{1731AA74-7A24-45D8-82ED-D3D6BF7CE754}" dt="2023-03-20T01:35:52.183" v="288" actId="14100"/>
        <pc:sldMkLst>
          <pc:docMk/>
          <pc:sldMk cId="3208179279" sldId="264"/>
        </pc:sldMkLst>
        <pc:spChg chg="mod">
          <ac:chgData name="Thales Alexandre" userId="6ae200f01341774a" providerId="Windows Live" clId="Web-{1731AA74-7A24-45D8-82ED-D3D6BF7CE754}" dt="2023-03-20T01:33:57.994" v="271"/>
          <ac:spMkLst>
            <pc:docMk/>
            <pc:sldMk cId="3208179279" sldId="264"/>
            <ac:spMk id="2" creationId="{5A76BF12-5ADB-3DE6-E457-89A71687C92D}"/>
          </ac:spMkLst>
        </pc:spChg>
        <pc:spChg chg="mod">
          <ac:chgData name="Thales Alexandre" userId="6ae200f01341774a" providerId="Windows Live" clId="Web-{1731AA74-7A24-45D8-82ED-D3D6BF7CE754}" dt="2023-03-20T01:35:52.183" v="288" actId="14100"/>
          <ac:spMkLst>
            <pc:docMk/>
            <pc:sldMk cId="3208179279" sldId="264"/>
            <ac:spMk id="3" creationId="{C454AC43-F8C6-9092-9C02-2D1A84FB52CB}"/>
          </ac:spMkLst>
        </pc:spChg>
        <pc:spChg chg="add">
          <ac:chgData name="Thales Alexandre" userId="6ae200f01341774a" providerId="Windows Live" clId="Web-{1731AA74-7A24-45D8-82ED-D3D6BF7CE754}" dt="2023-03-20T01:33:57.994" v="271"/>
          <ac:spMkLst>
            <pc:docMk/>
            <pc:sldMk cId="3208179279" sldId="264"/>
            <ac:spMk id="9" creationId="{3D5FBB81-B61B-416A-8F5D-A8DDF62530F1}"/>
          </ac:spMkLst>
        </pc:spChg>
        <pc:spChg chg="add">
          <ac:chgData name="Thales Alexandre" userId="6ae200f01341774a" providerId="Windows Live" clId="Web-{1731AA74-7A24-45D8-82ED-D3D6BF7CE754}" dt="2023-03-20T01:33:57.994" v="271"/>
          <ac:spMkLst>
            <pc:docMk/>
            <pc:sldMk cId="3208179279" sldId="264"/>
            <ac:spMk id="11" creationId="{40C0D7D4-D83D-4C58-87D1-955F0A9173D7}"/>
          </ac:spMkLst>
        </pc:spChg>
        <pc:spChg chg="add">
          <ac:chgData name="Thales Alexandre" userId="6ae200f01341774a" providerId="Windows Live" clId="Web-{1731AA74-7A24-45D8-82ED-D3D6BF7CE754}" dt="2023-03-20T01:33:57.994" v="271"/>
          <ac:spMkLst>
            <pc:docMk/>
            <pc:sldMk cId="3208179279" sldId="264"/>
            <ac:spMk id="13" creationId="{0BA56A81-C9DD-4EBA-9E13-32FFB51CFD45}"/>
          </ac:spMkLst>
        </pc:spChg>
        <pc:spChg chg="add">
          <ac:chgData name="Thales Alexandre" userId="6ae200f01341774a" providerId="Windows Live" clId="Web-{1731AA74-7A24-45D8-82ED-D3D6BF7CE754}" dt="2023-03-20T01:33:57.994" v="271"/>
          <ac:spMkLst>
            <pc:docMk/>
            <pc:sldMk cId="3208179279" sldId="264"/>
            <ac:spMk id="15" creationId="{15F9A324-404E-4C5D-AFF0-C5D0D84182B0}"/>
          </ac:spMkLst>
        </pc:spChg>
        <pc:picChg chg="add mod ord">
          <ac:chgData name="Thales Alexandre" userId="6ae200f01341774a" providerId="Windows Live" clId="Web-{1731AA74-7A24-45D8-82ED-D3D6BF7CE754}" dt="2023-03-20T01:33:57.994" v="271"/>
          <ac:picMkLst>
            <pc:docMk/>
            <pc:sldMk cId="3208179279" sldId="264"/>
            <ac:picMk id="4" creationId="{99FF5FC0-B32D-3865-3087-3ED69015E16C}"/>
          </ac:picMkLst>
        </pc:picChg>
      </pc:sldChg>
      <pc:sldChg chg="addSp delSp modSp new mod setBg">
        <pc:chgData name="Thales Alexandre" userId="6ae200f01341774a" providerId="Windows Live" clId="Web-{1731AA74-7A24-45D8-82ED-D3D6BF7CE754}" dt="2023-03-20T01:48:01.669" v="401" actId="1076"/>
        <pc:sldMkLst>
          <pc:docMk/>
          <pc:sldMk cId="3877532048" sldId="265"/>
        </pc:sldMkLst>
        <pc:spChg chg="mod">
          <ac:chgData name="Thales Alexandre" userId="6ae200f01341774a" providerId="Windows Live" clId="Web-{1731AA74-7A24-45D8-82ED-D3D6BF7CE754}" dt="2023-03-20T01:45:47.477" v="363" actId="1076"/>
          <ac:spMkLst>
            <pc:docMk/>
            <pc:sldMk cId="3877532048" sldId="265"/>
            <ac:spMk id="2" creationId="{CE866715-4BDC-5BB6-334C-3948E3AD2C4C}"/>
          </ac:spMkLst>
        </pc:spChg>
        <pc:spChg chg="mod ord">
          <ac:chgData name="Thales Alexandre" userId="6ae200f01341774a" providerId="Windows Live" clId="Web-{1731AA74-7A24-45D8-82ED-D3D6BF7CE754}" dt="2023-03-20T01:46:25.087" v="372" actId="14100"/>
          <ac:spMkLst>
            <pc:docMk/>
            <pc:sldMk cId="3877532048" sldId="265"/>
            <ac:spMk id="3" creationId="{A78B9291-430D-0C2A-51C9-8AD985001C1A}"/>
          </ac:spMkLst>
        </pc:spChg>
        <pc:spChg chg="add mod">
          <ac:chgData name="Thales Alexandre" userId="6ae200f01341774a" providerId="Windows Live" clId="Web-{1731AA74-7A24-45D8-82ED-D3D6BF7CE754}" dt="2023-03-20T01:48:01.669" v="401" actId="1076"/>
          <ac:spMkLst>
            <pc:docMk/>
            <pc:sldMk cId="3877532048" sldId="265"/>
            <ac:spMk id="5" creationId="{8FCC6EAB-D1AE-5BC9-F415-F91FEFD183A1}"/>
          </ac:spMkLst>
        </pc:spChg>
        <pc:spChg chg="add del">
          <ac:chgData name="Thales Alexandre" userId="6ae200f01341774a" providerId="Windows Live" clId="Web-{1731AA74-7A24-45D8-82ED-D3D6BF7CE754}" dt="2023-03-20T01:45:11.476" v="354"/>
          <ac:spMkLst>
            <pc:docMk/>
            <pc:sldMk cId="3877532048" sldId="265"/>
            <ac:spMk id="9" creationId="{593B4D24-F4A8-4141-A20A-E0575D199633}"/>
          </ac:spMkLst>
        </pc:spChg>
        <pc:spChg chg="add del">
          <ac:chgData name="Thales Alexandre" userId="6ae200f01341774a" providerId="Windows Live" clId="Web-{1731AA74-7A24-45D8-82ED-D3D6BF7CE754}" dt="2023-03-20T01:45:11.476" v="354"/>
          <ac:spMkLst>
            <pc:docMk/>
            <pc:sldMk cId="3877532048" sldId="265"/>
            <ac:spMk id="11" creationId="{9F87E4D0-D347-4DA8-81D7-104733308B4B}"/>
          </ac:spMkLst>
        </pc:spChg>
        <pc:spChg chg="add del">
          <ac:chgData name="Thales Alexandre" userId="6ae200f01341774a" providerId="Windows Live" clId="Web-{1731AA74-7A24-45D8-82ED-D3D6BF7CE754}" dt="2023-03-20T01:45:11.476" v="354"/>
          <ac:spMkLst>
            <pc:docMk/>
            <pc:sldMk cId="3877532048" sldId="265"/>
            <ac:spMk id="13" creationId="{9DC9CEF6-58E1-4D78-BBBE-76F779AD9CF8}"/>
          </ac:spMkLst>
        </pc:spChg>
        <pc:spChg chg="add del">
          <ac:chgData name="Thales Alexandre" userId="6ae200f01341774a" providerId="Windows Live" clId="Web-{1731AA74-7A24-45D8-82ED-D3D6BF7CE754}" dt="2023-03-20T01:45:11.476" v="354"/>
          <ac:spMkLst>
            <pc:docMk/>
            <pc:sldMk cId="3877532048" sldId="265"/>
            <ac:spMk id="15" creationId="{47AF1248-67F7-4FEF-8D1D-FE33661A9CA9}"/>
          </ac:spMkLst>
        </pc:spChg>
        <pc:spChg chg="add">
          <ac:chgData name="Thales Alexandre" userId="6ae200f01341774a" providerId="Windows Live" clId="Web-{1731AA74-7A24-45D8-82ED-D3D6BF7CE754}" dt="2023-03-20T01:45:11.492" v="355"/>
          <ac:spMkLst>
            <pc:docMk/>
            <pc:sldMk cId="3877532048" sldId="265"/>
            <ac:spMk id="17" creationId="{49BB7E9A-6937-4BF0-9F51-A20F197B550F}"/>
          </ac:spMkLst>
        </pc:spChg>
        <pc:spChg chg="add">
          <ac:chgData name="Thales Alexandre" userId="6ae200f01341774a" providerId="Windows Live" clId="Web-{1731AA74-7A24-45D8-82ED-D3D6BF7CE754}" dt="2023-03-20T01:45:11.492" v="355"/>
          <ac:spMkLst>
            <pc:docMk/>
            <pc:sldMk cId="3877532048" sldId="265"/>
            <ac:spMk id="18" creationId="{E0939753-89D7-48A8-8441-B9FF25CE8A7E}"/>
          </ac:spMkLst>
        </pc:spChg>
        <pc:spChg chg="add">
          <ac:chgData name="Thales Alexandre" userId="6ae200f01341774a" providerId="Windows Live" clId="Web-{1731AA74-7A24-45D8-82ED-D3D6BF7CE754}" dt="2023-03-20T01:45:11.492" v="355"/>
          <ac:spMkLst>
            <pc:docMk/>
            <pc:sldMk cId="3877532048" sldId="265"/>
            <ac:spMk id="19" creationId="{9F5CCFC5-858F-4B45-9B10-D49DD0280D20}"/>
          </ac:spMkLst>
        </pc:spChg>
        <pc:spChg chg="add">
          <ac:chgData name="Thales Alexandre" userId="6ae200f01341774a" providerId="Windows Live" clId="Web-{1731AA74-7A24-45D8-82ED-D3D6BF7CE754}" dt="2023-03-20T01:45:11.492" v="355"/>
          <ac:spMkLst>
            <pc:docMk/>
            <pc:sldMk cId="3877532048" sldId="265"/>
            <ac:spMk id="20" creationId="{2348ECDC-D455-4B71-90F6-2ECC12B7983B}"/>
          </ac:spMkLst>
        </pc:spChg>
        <pc:picChg chg="add mod">
          <ac:chgData name="Thales Alexandre" userId="6ae200f01341774a" providerId="Windows Live" clId="Web-{1731AA74-7A24-45D8-82ED-D3D6BF7CE754}" dt="2023-03-20T01:45:11.492" v="355"/>
          <ac:picMkLst>
            <pc:docMk/>
            <pc:sldMk cId="3877532048" sldId="265"/>
            <ac:picMk id="4" creationId="{F9F7DFF1-C295-D03D-E63E-84507B859E8D}"/>
          </ac:picMkLst>
        </pc:picChg>
      </pc:sldChg>
      <pc:sldChg chg="addSp delSp modSp new mod setBg modClrScheme chgLayout">
        <pc:chgData name="Thales Alexandre" userId="6ae200f01341774a" providerId="Windows Live" clId="Web-{1731AA74-7A24-45D8-82ED-D3D6BF7CE754}" dt="2023-03-20T01:11:15.212" v="94"/>
        <pc:sldMkLst>
          <pc:docMk/>
          <pc:sldMk cId="602276457" sldId="266"/>
        </pc:sldMkLst>
        <pc:spChg chg="del">
          <ac:chgData name="Thales Alexandre" userId="6ae200f01341774a" providerId="Windows Live" clId="Web-{1731AA74-7A24-45D8-82ED-D3D6BF7CE754}" dt="2023-03-20T01:08:38.365" v="70"/>
          <ac:spMkLst>
            <pc:docMk/>
            <pc:sldMk cId="602276457" sldId="266"/>
            <ac:spMk id="2" creationId="{54AFA30E-67B4-B925-7334-65A66404EEBC}"/>
          </ac:spMkLst>
        </pc:spChg>
        <pc:spChg chg="del">
          <ac:chgData name="Thales Alexandre" userId="6ae200f01341774a" providerId="Windows Live" clId="Web-{1731AA74-7A24-45D8-82ED-D3D6BF7CE754}" dt="2023-03-20T01:08:38.365" v="70"/>
          <ac:spMkLst>
            <pc:docMk/>
            <pc:sldMk cId="602276457" sldId="266"/>
            <ac:spMk id="3" creationId="{BCEA9827-2124-7216-FC1D-B1C57E53C941}"/>
          </ac:spMkLst>
        </pc:spChg>
        <pc:spChg chg="add mod">
          <ac:chgData name="Thales Alexandre" userId="6ae200f01341774a" providerId="Windows Live" clId="Web-{1731AA74-7A24-45D8-82ED-D3D6BF7CE754}" dt="2023-03-20T01:11:15.212" v="94"/>
          <ac:spMkLst>
            <pc:docMk/>
            <pc:sldMk cId="602276457" sldId="266"/>
            <ac:spMk id="4" creationId="{AA558AC0-A6A5-0D49-EDCD-38F50D625C29}"/>
          </ac:spMkLst>
        </pc:spChg>
        <pc:spChg chg="add del">
          <ac:chgData name="Thales Alexandre" userId="6ae200f01341774a" providerId="Windows Live" clId="Web-{1731AA74-7A24-45D8-82ED-D3D6BF7CE754}" dt="2023-03-20T01:11:15.212" v="94"/>
          <ac:spMkLst>
            <pc:docMk/>
            <pc:sldMk cId="602276457" sldId="266"/>
            <ac:spMk id="11" creationId="{C51A08AC-F796-409C-AD97-8B476289EC51}"/>
          </ac:spMkLst>
        </pc:spChg>
        <pc:grpChg chg="add del">
          <ac:chgData name="Thales Alexandre" userId="6ae200f01341774a" providerId="Windows Live" clId="Web-{1731AA74-7A24-45D8-82ED-D3D6BF7CE754}" dt="2023-03-20T01:11:15.212" v="94"/>
          <ac:grpSpMkLst>
            <pc:docMk/>
            <pc:sldMk cId="602276457" sldId="266"/>
            <ac:grpSpMk id="13" creationId="{1E1B312B-4E9A-405C-9CE8-10325438035E}"/>
          </ac:grpSpMkLst>
        </pc:grpChg>
        <pc:cxnChg chg="add del">
          <ac:chgData name="Thales Alexandre" userId="6ae200f01341774a" providerId="Windows Live" clId="Web-{1731AA74-7A24-45D8-82ED-D3D6BF7CE754}" dt="2023-03-20T01:11:15.212" v="94"/>
          <ac:cxnSpMkLst>
            <pc:docMk/>
            <pc:sldMk cId="602276457" sldId="266"/>
            <ac:cxnSpMk id="9" creationId="{430127AE-B29E-4FDF-99D2-A2F1E7003F74}"/>
          </ac:cxnSpMkLst>
        </pc:cxnChg>
      </pc:sldChg>
      <pc:sldMasterChg chg="mod setBg modSldLayout">
        <pc:chgData name="Thales Alexandre" userId="6ae200f01341774a" providerId="Windows Live" clId="Web-{1731AA74-7A24-45D8-82ED-D3D6BF7CE754}" dt="2023-03-20T00:38:50.556" v="20"/>
        <pc:sldMasterMkLst>
          <pc:docMk/>
          <pc:sldMasterMk cId="3337599122" sldId="2147483673"/>
        </pc:sldMasterMkLst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4175151175" sldId="2147483662"/>
          </pc:sldLayoutMkLst>
        </pc:sldLayoutChg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1293335836" sldId="2147483663"/>
          </pc:sldLayoutMkLst>
        </pc:sldLayoutChg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3918106438" sldId="2147483664"/>
          </pc:sldLayoutMkLst>
        </pc:sldLayoutChg>
        <pc:sldLayoutChg chg="mod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832513492" sldId="2147483665"/>
          </pc:sldLayoutMkLst>
        </pc:sldLayoutChg>
        <pc:sldLayoutChg chg="mod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3333727033" sldId="2147483666"/>
          </pc:sldLayoutMkLst>
        </pc:sldLayoutChg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1864747581" sldId="2147483667"/>
          </pc:sldLayoutMkLst>
        </pc:sldLayoutChg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3682077706" sldId="2147483668"/>
          </pc:sldLayoutMkLst>
        </pc:sldLayoutChg>
        <pc:sldLayoutChg chg="mod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137926912" sldId="2147483669"/>
          </pc:sldLayoutMkLst>
        </pc:sldLayoutChg>
        <pc:sldLayoutChg chg="mod setFolMasterObjs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1182721857" sldId="2147483670"/>
          </pc:sldLayoutMkLst>
        </pc:sldLayoutChg>
        <pc:sldLayoutChg chg="mod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4249642527" sldId="2147483671"/>
          </pc:sldLayoutMkLst>
        </pc:sldLayoutChg>
        <pc:sldLayoutChg chg="mod">
          <pc:chgData name="Thales Alexandre" userId="6ae200f01341774a" providerId="Windows Live" clId="Web-{1731AA74-7A24-45D8-82ED-D3D6BF7CE754}" dt="2023-03-20T00:38:50.556" v="20"/>
          <pc:sldLayoutMkLst>
            <pc:docMk/>
            <pc:sldMasterMk cId="3337599122" sldId="2147483673"/>
            <pc:sldLayoutMk cId="3485170705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3/19/2023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07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1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74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3/19/2023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2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3/19/2023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3/19/2023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17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3/19/2023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2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3/19/2023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3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3/19/2023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6" name="Picture 15" descr="Reflexo de luz em uma lente">
            <a:extLst>
              <a:ext uri="{FF2B5EF4-FFF2-40B4-BE49-F238E27FC236}">
                <a16:creationId xmlns:a16="http://schemas.microsoft.com/office/drawing/2014/main" id="{17165D1A-0491-1302-11D8-C190D222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1" r="-1" b="1256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latin typeface="Calibri"/>
                <a:cs typeface="Calibri Light"/>
              </a:rPr>
              <a:t>Computador Quântico</a:t>
            </a:r>
            <a:endParaRPr lang="de-DE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latin typeface="Meiryo"/>
                <a:ea typeface="+mn-lt"/>
                <a:cs typeface="+mn-lt"/>
              </a:rPr>
              <a:t>Feito por Thales, Paloma, Amanda S. e Vilmar.</a:t>
            </a:r>
            <a:endParaRPr lang="pt-BR">
              <a:solidFill>
                <a:schemeClr val="bg1"/>
              </a:solidFill>
              <a:latin typeface="Meiry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866715-4BDC-5BB6-334C-3948E3AD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4798"/>
            <a:ext cx="2391805" cy="743822"/>
          </a:xfrm>
        </p:spPr>
        <p:txBody>
          <a:bodyPr anchor="b">
            <a:normAutofit fontScale="90000"/>
          </a:bodyPr>
          <a:lstStyle/>
          <a:p>
            <a:r>
              <a:rPr lang="pt-BR" b="0" dirty="0">
                <a:ea typeface="+mj-lt"/>
                <a:cs typeface="+mj-lt"/>
              </a:rPr>
              <a:t>Conclusão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8B9291-430D-0C2A-51C9-8AD985001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61550"/>
            <a:ext cx="5426014" cy="4243895"/>
          </a:xfrm>
        </p:spPr>
        <p:txBody>
          <a:bodyPr vert="horz" lIns="109728" tIns="109728" rIns="109728" bIns="91440" rtlCol="0" anchor="t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pt-BR" sz="1200" dirty="0">
                <a:ea typeface="+mn-lt"/>
                <a:cs typeface="+mn-lt"/>
              </a:rPr>
              <a:t>Podemos concluir que a computação quântica representa um avanço significativo em relação aos computadores tradicionais, graças à capacidade de processar informações em velocidades muito mais altas. Os computadores quânticos são capazes de realizar tarefas complexas em um tempo muito menor do que os computadores tradicionais, e empresas como Google, Microsoft, </a:t>
            </a:r>
            <a:r>
              <a:rPr lang="pt-BR" sz="1200" dirty="0" err="1">
                <a:ea typeface="+mn-lt"/>
                <a:cs typeface="+mn-lt"/>
              </a:rPr>
              <a:t>Amazon</a:t>
            </a:r>
            <a:r>
              <a:rPr lang="pt-BR" sz="1200" dirty="0">
                <a:ea typeface="+mn-lt"/>
                <a:cs typeface="+mn-lt"/>
              </a:rPr>
              <a:t>, IBM, Intel e Nasa estão investindo em sua pesquisa e desenvolvimento. No entanto, ainda há desafios a serem superados, como a manutenção de temperaturas muito baixas para garantir o comportamento quântico dos bits e a dificuldade de produção em larga escala. Em resumo, a computação quântica tem um grande potencial, mas ainda há muito a ser explorado e aprimorado para que se torne uma tecnologia amplamente disponível e utilizada.</a:t>
            </a:r>
            <a:endParaRPr lang="pt-BR" sz="1200" dirty="0">
              <a:ea typeface="Meiryo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4" descr="Giant Moon rocket, living robots and quantum computer — January’s best ...">
            <a:extLst>
              <a:ext uri="{FF2B5EF4-FFF2-40B4-BE49-F238E27FC236}">
                <a16:creationId xmlns:a16="http://schemas.microsoft.com/office/drawing/2014/main" id="{F9F7DFF1-C295-D03D-E63E-84507B859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4" r="14083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FCC6EAB-D1AE-5BC9-F415-F91FEFD183A1}"/>
              </a:ext>
            </a:extLst>
          </p:cNvPr>
          <p:cNvSpPr txBox="1"/>
          <p:nvPr/>
        </p:nvSpPr>
        <p:spPr>
          <a:xfrm>
            <a:off x="7784402" y="5712811"/>
            <a:ext cx="33449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ea typeface="Meiryo"/>
                <a:cs typeface="Calibri"/>
              </a:rPr>
              <a:t>Computador quântico </a:t>
            </a:r>
            <a:r>
              <a:rPr lang="pt-BR" sz="1400" dirty="0" err="1">
                <a:latin typeface="Calibri"/>
                <a:ea typeface="Meiryo"/>
                <a:cs typeface="Calibri"/>
              </a:rPr>
              <a:t>Sycamore</a:t>
            </a:r>
            <a:r>
              <a:rPr lang="pt-BR" sz="1400" dirty="0">
                <a:latin typeface="Calibri"/>
                <a:ea typeface="Meiryo"/>
                <a:cs typeface="Calibri"/>
              </a:rPr>
              <a:t> da Google</a:t>
            </a:r>
            <a:endParaRPr lang="pt-BR"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753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A558AC0-A6A5-0D49-EDCD-38F50D625C29}"/>
              </a:ext>
            </a:extLst>
          </p:cNvPr>
          <p:cNvSpPr txBox="1"/>
          <p:nvPr/>
        </p:nvSpPr>
        <p:spPr>
          <a:xfrm>
            <a:off x="181156" y="1230702"/>
            <a:ext cx="1182968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/>
                <a:ea typeface="Meiryo"/>
                <a:cs typeface="Arial"/>
              </a:rPr>
              <a:t>História da computação quântica.​</a:t>
            </a:r>
          </a:p>
          <a:p>
            <a:pPr>
              <a:buChar char="•"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/>
                <a:ea typeface="Meiryo"/>
                <a:cs typeface="Arial"/>
              </a:rPr>
              <a:t>Funcionamento dos computadores quânticos.​</a:t>
            </a:r>
          </a:p>
          <a:p>
            <a:pPr>
              <a:buChar char="•"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/>
                <a:ea typeface="Meiryo"/>
                <a:cs typeface="Arial"/>
              </a:rPr>
              <a:t>Limitações e desafios.​</a:t>
            </a:r>
          </a:p>
          <a:p>
            <a:pPr>
              <a:buChar char="•"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/>
                <a:ea typeface="Meiryo"/>
                <a:cs typeface="Arial"/>
              </a:rPr>
              <a:t>Empresas que estão desenvolvendo seus próprios computadores quânticos.​</a:t>
            </a:r>
          </a:p>
          <a:p>
            <a:pPr>
              <a:buChar char="•"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/>
                <a:ea typeface="Meiryo"/>
                <a:cs typeface="Arial"/>
              </a:rPr>
              <a:t>Conclusão.</a:t>
            </a:r>
          </a:p>
        </p:txBody>
      </p:sp>
    </p:spTree>
    <p:extLst>
      <p:ext uri="{BB962C8B-B14F-4D97-AF65-F5344CB8AC3E}">
        <p14:creationId xmlns:p14="http://schemas.microsoft.com/office/powerpoint/2010/main" val="60227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m 5" descr="Fundo preto com estrelas&#10;&#10;Descrição gerada automaticamente">
            <a:extLst>
              <a:ext uri="{FF2B5EF4-FFF2-40B4-BE49-F238E27FC236}">
                <a16:creationId xmlns:a16="http://schemas.microsoft.com/office/drawing/2014/main" id="{8E7AEFE7-2FB7-64C7-A61F-19076D7DF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r="-1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436BF7B-C76A-7FBE-29A4-65DECCE2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096430" cy="1639888"/>
          </a:xfrm>
        </p:spPr>
        <p:txBody>
          <a:bodyPr anchor="b">
            <a:normAutofit/>
          </a:bodyPr>
          <a:lstStyle/>
          <a:p>
            <a:r>
              <a:rPr lang="pt-BR" sz="3000" b="0">
                <a:ea typeface="+mj-lt"/>
                <a:cs typeface="+mj-lt"/>
              </a:rPr>
              <a:t>História da computação quântica</a:t>
            </a:r>
            <a:endParaRPr lang="pt-BR" sz="300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6F6EB04-EFD4-6FD2-AED2-D9946C2F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246221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 algn="just">
              <a:buFont typeface="Arial" panose="020B0503020204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O "pai" da computação quântica é o físico Paul </a:t>
            </a:r>
            <a:r>
              <a:rPr lang="pt-BR" dirty="0" err="1">
                <a:ea typeface="+mn-lt"/>
                <a:cs typeface="+mn-lt"/>
              </a:rPr>
              <a:t>Benioff</a:t>
            </a:r>
            <a:r>
              <a:rPr lang="pt-BR" dirty="0">
                <a:ea typeface="+mn-lt"/>
                <a:cs typeface="+mn-lt"/>
              </a:rPr>
              <a:t>, que propôs, na década de 80, a criação de máquinas que usassem princípios da física quântica para funcionar.</a:t>
            </a:r>
            <a:endParaRPr lang="pt-BR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85625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9D1B01-835E-34B1-E461-74EE32CC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527965" cy="1587444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2500" b="0">
                <a:ea typeface="+mj-lt"/>
                <a:cs typeface="+mj-lt"/>
              </a:rPr>
              <a:t>Funcionamento dos computadores quânticos</a:t>
            </a:r>
            <a:endParaRPr lang="pt-BR" sz="25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2A9B63A-AF83-64D2-6173-60A2447BA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0" r="13200" b="2"/>
          <a:stretch/>
        </p:blipFill>
        <p:spPr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B4632-B92D-E3AE-E392-C11776C0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São máquinas superpotentes que podem resolver cálculos em uma velocidade muito maior que os computadores tradicionais.</a:t>
            </a:r>
            <a:endParaRPr lang="pt-BR" sz="12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Na mecânica quântica, uma partícula pode assumir dois estados ao mesmo tempo, esse fenômeno é chamado de superposição.</a:t>
            </a:r>
            <a:endParaRPr lang="pt-BR" sz="12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Nos computadores quânticos, seus </a:t>
            </a:r>
            <a:r>
              <a:rPr lang="pt-BR" sz="1200" dirty="0" err="1">
                <a:ea typeface="+mn-lt"/>
                <a:cs typeface="+mn-lt"/>
              </a:rPr>
              <a:t>qubits</a:t>
            </a:r>
            <a:r>
              <a:rPr lang="pt-BR" sz="1200" dirty="0">
                <a:ea typeface="+mn-lt"/>
                <a:cs typeface="+mn-lt"/>
              </a:rPr>
              <a:t> obedecem ao princípio da superposição quântica: eles podem ser 0, 1 ou ainda 0 e 1 ao mesmo tempo, e é isso que aumenta vertiginosamente a velocidade de processamento.</a:t>
            </a:r>
            <a:endParaRPr lang="pt-BR" sz="1200" dirty="0">
              <a:ea typeface="Meiryo"/>
            </a:endParaRPr>
          </a:p>
          <a:p>
            <a:pPr>
              <a:lnSpc>
                <a:spcPct val="130000"/>
              </a:lnSpc>
            </a:pPr>
            <a:endParaRPr lang="pt-BR" sz="1100" dirty="0">
              <a:ea typeface="Meiry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107FDD-DB50-A89D-C8F3-768910C15613}"/>
              </a:ext>
            </a:extLst>
          </p:cNvPr>
          <p:cNvSpPr txBox="1"/>
          <p:nvPr/>
        </p:nvSpPr>
        <p:spPr>
          <a:xfrm>
            <a:off x="1819113" y="5662970"/>
            <a:ext cx="27714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ea typeface="Meiryo"/>
                <a:cs typeface="Calibri"/>
              </a:rPr>
              <a:t>Chip quântico </a:t>
            </a:r>
            <a:r>
              <a:rPr lang="pt-BR" sz="1400" dirty="0" err="1">
                <a:latin typeface="Calibri"/>
                <a:ea typeface="Meiryo"/>
                <a:cs typeface="Calibri"/>
              </a:rPr>
              <a:t>Sycamore</a:t>
            </a:r>
            <a:r>
              <a:rPr lang="pt-BR" sz="1400" dirty="0">
                <a:latin typeface="Calibri"/>
                <a:ea typeface="Meiryo"/>
                <a:cs typeface="Calibri"/>
              </a:rPr>
              <a:t> da Google</a:t>
            </a:r>
            <a:endParaRPr lang="pt-BR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283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4783FA-6FA7-5F10-4BAA-A7064B0E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34" y="987098"/>
            <a:ext cx="5814202" cy="4303269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600" dirty="0">
                <a:ea typeface="+mn-lt"/>
                <a:cs typeface="+mn-lt"/>
              </a:rPr>
              <a:t>Poder de processamento impressionante: enquanto um computador trabalha em 64 bits, por exemplo, o quântico trabalha com 2 elevado ao número de </a:t>
            </a:r>
            <a:r>
              <a:rPr lang="pt-BR" sz="1600" dirty="0" err="1">
                <a:ea typeface="+mn-lt"/>
                <a:cs typeface="+mn-lt"/>
              </a:rPr>
              <a:t>qubits</a:t>
            </a:r>
            <a:r>
              <a:rPr lang="pt-BR" sz="1600" dirty="0">
                <a:ea typeface="+mn-lt"/>
                <a:cs typeface="+mn-lt"/>
              </a:rPr>
              <a:t>. Dessa forma, um com apenas 10 qubits terá 1024 bits de processamento.</a:t>
            </a:r>
            <a:endParaRPr lang="pt-BR" sz="16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600" dirty="0">
                <a:ea typeface="+mn-lt"/>
                <a:cs typeface="+mn-lt"/>
              </a:rPr>
              <a:t>Esse tipo de computador é capaz de realizar tarefas que levariam milhares ou até milhões de anos para serem feitas.</a:t>
            </a:r>
            <a:endParaRPr lang="pt-BR" sz="16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600" dirty="0">
                <a:ea typeface="+mn-lt"/>
                <a:cs typeface="+mn-lt"/>
              </a:rPr>
              <a:t>É um dispositivo programável capaz de realizar cálculos e algoritmos por meio da manipulação.</a:t>
            </a:r>
            <a:endParaRPr lang="pt-BR" sz="1200" dirty="0">
              <a:ea typeface="Meiryo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23656DB-C821-EF56-8B29-53B08E3F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r="24164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899431-A13A-EA61-C0E3-07FCA0AC8D66}"/>
              </a:ext>
            </a:extLst>
          </p:cNvPr>
          <p:cNvSpPr txBox="1"/>
          <p:nvPr/>
        </p:nvSpPr>
        <p:spPr>
          <a:xfrm>
            <a:off x="8807729" y="5792478"/>
            <a:ext cx="15514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dirty="0">
                <a:latin typeface="Calibri"/>
                <a:ea typeface="Meiryo"/>
                <a:cs typeface="Calibri"/>
              </a:rPr>
              <a:t>IBM Q System </a:t>
            </a:r>
            <a:r>
              <a:rPr lang="pt-BR" sz="1400" dirty="0" err="1">
                <a:latin typeface="Calibri"/>
                <a:ea typeface="Meiryo"/>
                <a:cs typeface="Calibri"/>
              </a:rPr>
              <a:t>One</a:t>
            </a:r>
            <a:endParaRPr lang="pt-BR" sz="1200" dirty="0">
              <a:latin typeface="Calibri"/>
              <a:ea typeface="Meiry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849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271B750-1900-0FAA-0862-9EEAD0841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4214277-7F5A-792E-C278-873B725F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612" y="1513099"/>
            <a:ext cx="3935671" cy="332590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É capaz de manipular e ler informações binárias de átomos, moléculas, fótons e elétrons.</a:t>
            </a:r>
            <a:endParaRPr lang="pt-BR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A leitura de informações é armazenada em sistemas quânticos, como fótons, moléculas e prótons.</a:t>
            </a:r>
            <a:endParaRPr lang="pt-BR" dirty="0">
              <a:ea typeface="Meiryo"/>
            </a:endParaRPr>
          </a:p>
          <a:p>
            <a:pPr>
              <a:lnSpc>
                <a:spcPct val="130000"/>
              </a:lnSpc>
            </a:pPr>
            <a:endParaRPr lang="pt-BR" sz="1400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35533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9FF5FC0-B32D-3865-3087-3ED69015E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r="-1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76BF12-5ADB-3DE6-E457-89A71687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pt-BR" b="0" dirty="0">
                <a:ea typeface="+mj-lt"/>
                <a:cs typeface="+mj-lt"/>
              </a:rPr>
              <a:t>Limitações e desafios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54AC43-F8C6-9092-9C02-2D1A84FB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569808" cy="3191176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O comportamento quântico dos bits só é atingido em condições muito sensíveis; portanto, o computador quântico deve ser mantido em temperatura muito baixas, próximo do zero absoluto, sem mudança.</a:t>
            </a:r>
            <a:endParaRPr lang="pt-BR" sz="12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Para manter a temperatura em zero absoluto, é necessário sistemas sofisticados de refrigeração. Essas condições específicas inviabilizam ainda mais a produção em larga escala.</a:t>
            </a:r>
            <a:endParaRPr lang="pt-BR" sz="1200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sz="1200" dirty="0">
                <a:ea typeface="+mn-lt"/>
                <a:cs typeface="+mn-lt"/>
              </a:rPr>
              <a:t>Outro motivo pelo qual os qubits precisam estar em temperaturas baixas é que a leitura de qubits pode alterar seu estado, o que é conhecido como colapso do estado quântico.</a:t>
            </a:r>
            <a:endParaRPr lang="pt-BR" sz="1200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0817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Imagem 4">
            <a:extLst>
              <a:ext uri="{FF2B5EF4-FFF2-40B4-BE49-F238E27FC236}">
                <a16:creationId xmlns:a16="http://schemas.microsoft.com/office/drawing/2014/main" id="{F292ADD0-B006-1760-309C-116B0F9B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84" y="1196709"/>
            <a:ext cx="3249406" cy="374571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AC120E-DE63-E395-A45B-15A444C0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681" y="1191554"/>
            <a:ext cx="6002786" cy="3766269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É ruim para tarefas cotidianas: o foco principal do computador quântico é processar dados. Dessa forma, ele não é bom para Facebook, YouTube etc...</a:t>
            </a:r>
            <a:endParaRPr lang="pt-BR" dirty="0">
              <a:ea typeface="Meiryo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Um dos possíveis usos dos computadores quânticos é a fatoração de grandes números, a fim de se descobrirem novos números primos.</a:t>
            </a:r>
            <a:endParaRPr lang="pt-BR" dirty="0">
              <a:ea typeface="Meiryo"/>
            </a:endParaRPr>
          </a:p>
          <a:p>
            <a:pPr>
              <a:lnSpc>
                <a:spcPct val="130000"/>
              </a:lnSpc>
            </a:pPr>
            <a:endParaRPr lang="pt-BR" sz="1500" dirty="0">
              <a:ea typeface="Meiry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9387E6-E462-6227-84C3-4CF6FD9B32F8}"/>
              </a:ext>
            </a:extLst>
          </p:cNvPr>
          <p:cNvSpPr txBox="1"/>
          <p:nvPr/>
        </p:nvSpPr>
        <p:spPr>
          <a:xfrm>
            <a:off x="824197" y="5085209"/>
            <a:ext cx="32345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Calibri"/>
                <a:ea typeface="+mn-lt"/>
                <a:cs typeface="+mn-lt"/>
              </a:rPr>
              <a:t>Computador quântico da D-</a:t>
            </a:r>
            <a:r>
              <a:rPr lang="pt-BR" sz="1400" err="1">
                <a:latin typeface="Calibri"/>
                <a:ea typeface="+mn-lt"/>
                <a:cs typeface="+mn-lt"/>
              </a:rPr>
              <a:t>Wave</a:t>
            </a:r>
            <a:r>
              <a:rPr lang="pt-BR" sz="1400" dirty="0">
                <a:latin typeface="Calibri"/>
                <a:ea typeface="+mn-lt"/>
                <a:cs typeface="+mn-lt"/>
              </a:rPr>
              <a:t> Systems</a:t>
            </a:r>
            <a:endParaRPr lang="pt-BR"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5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709AC0-FC76-C059-CD4F-48F87E1B7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Empresas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estão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desenvolvendo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computadores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quânticos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oferecendo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um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serviço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computação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quântica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B73194-F15C-0C19-01F4-A2451A9C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369" y="4630738"/>
            <a:ext cx="5617794" cy="1150937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 algn="just">
              <a:lnSpc>
                <a:spcPct val="120000"/>
              </a:lnSpc>
              <a:buFont typeface="Arial" panose="020B0503020204020204" pitchFamily="34" charset="0"/>
              <a:buChar char="•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Google, Microsoft, Amazon, IBM, Intel, NASA (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parceria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 a Google) e D-Wave.</a:t>
            </a:r>
            <a:endParaRPr lang="en-US" sz="1700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224848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37" y="850790"/>
            <a:ext cx="5407926" cy="51365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77AE1AB7-9EAE-1CB4-E5B6-3559753CE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642"/>
          <a:stretch/>
        </p:blipFill>
        <p:spPr>
          <a:xfrm>
            <a:off x="1745783" y="2002403"/>
            <a:ext cx="2919266" cy="26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85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Meiryo</vt:lpstr>
      <vt:lpstr>Arial</vt:lpstr>
      <vt:lpstr>Calibri</vt:lpstr>
      <vt:lpstr>Corbel</vt:lpstr>
      <vt:lpstr>SketchLinesVTI</vt:lpstr>
      <vt:lpstr>Computador Quântico</vt:lpstr>
      <vt:lpstr>Apresentação do PowerPoint</vt:lpstr>
      <vt:lpstr>História da computação quântica</vt:lpstr>
      <vt:lpstr>Funcionamento dos computadores quânticos</vt:lpstr>
      <vt:lpstr>Apresentação do PowerPoint</vt:lpstr>
      <vt:lpstr>Apresentação do PowerPoint</vt:lpstr>
      <vt:lpstr>Limitações e desafios</vt:lpstr>
      <vt:lpstr>Apresentação do PowerPoint</vt:lpstr>
      <vt:lpstr>Empresas que estão desenvolvendo computadores quânticos ou oferecendo um serviço de computação quântica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Thales Alexandre</cp:lastModifiedBy>
  <cp:revision>190</cp:revision>
  <dcterms:created xsi:type="dcterms:W3CDTF">2023-03-20T00:23:47Z</dcterms:created>
  <dcterms:modified xsi:type="dcterms:W3CDTF">2023-03-20T01:53:31Z</dcterms:modified>
</cp:coreProperties>
</file>